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9"/>
  </p:notesMasterIdLst>
  <p:handoutMasterIdLst>
    <p:handoutMasterId r:id="rId10"/>
  </p:handoutMasterIdLst>
  <p:sldIdLst>
    <p:sldId id="256" r:id="rId2"/>
    <p:sldId id="266" r:id="rId3"/>
    <p:sldId id="288" r:id="rId4"/>
    <p:sldId id="289" r:id="rId5"/>
    <p:sldId id="290" r:id="rId6"/>
    <p:sldId id="291" r:id="rId7"/>
    <p:sldId id="271" r:id="rId8"/>
  </p:sldIdLst>
  <p:sldSz cx="24387175" cy="13716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ýchozí oddíl" id="{9F6B5676-5CE3-4E9F-9DAE-8196F9AE5E70}">
          <p14:sldIdLst>
            <p14:sldId id="256"/>
            <p14:sldId id="266"/>
            <p14:sldId id="288"/>
            <p14:sldId id="289"/>
            <p14:sldId id="290"/>
            <p14:sldId id="291"/>
            <p14:sldId id="271"/>
          </p14:sldIdLst>
        </p14:section>
      </p14:sectionLst>
    </p:ext>
    <p:ext uri="{EFAFB233-063F-42B5-8137-9DF3F51BA10A}">
      <p15:sldGuideLst xmlns:p15="http://schemas.microsoft.com/office/powerpoint/2012/main">
        <p15:guide id="1" orient="horz" pos="4320" userDrawn="1">
          <p15:clr>
            <a:srgbClr val="A4A3A4"/>
          </p15:clr>
        </p15:guide>
        <p15:guide id="2" pos="768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CE00"/>
    <a:srgbClr val="F8F8F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98" autoAdjust="0"/>
    <p:restoredTop sz="87354" autoAdjust="0"/>
  </p:normalViewPr>
  <p:slideViewPr>
    <p:cSldViewPr snapToGrid="0" showGuides="1">
      <p:cViewPr varScale="1">
        <p:scale>
          <a:sx n="44" d="100"/>
          <a:sy n="44" d="100"/>
        </p:scale>
        <p:origin x="738" y="81"/>
      </p:cViewPr>
      <p:guideLst>
        <p:guide orient="horz" pos="4320"/>
        <p:guide pos="7681"/>
      </p:guideLst>
    </p:cSldViewPr>
  </p:slideViewPr>
  <p:notesTextViewPr>
    <p:cViewPr>
      <p:scale>
        <a:sx n="3" d="2"/>
        <a:sy n="3" d="2"/>
      </p:scale>
      <p:origin x="0" y="0"/>
    </p:cViewPr>
  </p:notesTextViewPr>
  <p:notesViewPr>
    <p:cSldViewPr snapToGrid="0">
      <p:cViewPr varScale="1">
        <p:scale>
          <a:sx n="84" d="100"/>
          <a:sy n="84" d="100"/>
        </p:scale>
        <p:origin x="199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a:lvl1pPr>
          </a:lstStyle>
          <a:p>
            <a:fld id="{23CFF199-A2C6-4E28-8596-45DF2083AFC9}" type="datetimeFigureOut">
              <a:rPr lang="cs-CZ" smtClean="0"/>
              <a:t>16.11.2018</a:t>
            </a:fld>
            <a:endParaRPr lang="cs-CZ"/>
          </a:p>
        </p:txBody>
      </p:sp>
      <p:sp>
        <p:nvSpPr>
          <p:cNvPr id="4" name="Zástupný symbol pro zápatí 3"/>
          <p:cNvSpPr>
            <a:spLocks noGrp="1"/>
          </p:cNvSpPr>
          <p:nvPr>
            <p:ph type="ftr" sz="quarter" idx="2"/>
          </p:nvPr>
        </p:nvSpPr>
        <p:spPr>
          <a:xfrm>
            <a:off x="0" y="9429750"/>
            <a:ext cx="2946400" cy="496889"/>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49689" y="9429750"/>
            <a:ext cx="2946400" cy="496889"/>
          </a:xfrm>
          <a:prstGeom prst="rect">
            <a:avLst/>
          </a:prstGeom>
        </p:spPr>
        <p:txBody>
          <a:bodyPr vert="horz" lIns="91440" tIns="45720" rIns="91440" bIns="45720" rtlCol="0" anchor="b"/>
          <a:lstStyle>
            <a:lvl1pPr algn="r">
              <a:defRPr sz="1200"/>
            </a:lvl1pPr>
          </a:lstStyle>
          <a:p>
            <a:fld id="{015AFD3A-48A6-4FAE-AC75-CD7CDBED2999}" type="slidenum">
              <a:rPr lang="cs-CZ" smtClean="0"/>
              <a:t>‹#›</a:t>
            </a:fld>
            <a:endParaRPr lang="cs-CZ"/>
          </a:p>
        </p:txBody>
      </p:sp>
    </p:spTree>
    <p:extLst>
      <p:ext uri="{BB962C8B-B14F-4D97-AF65-F5344CB8AC3E}">
        <p14:creationId xmlns:p14="http://schemas.microsoft.com/office/powerpoint/2010/main" val="32667684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1" y="0"/>
            <a:ext cx="2945659" cy="498055"/>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50444" y="0"/>
            <a:ext cx="2945659" cy="498055"/>
          </a:xfrm>
          <a:prstGeom prst="rect">
            <a:avLst/>
          </a:prstGeom>
        </p:spPr>
        <p:txBody>
          <a:bodyPr vert="horz" lIns="91440" tIns="45720" rIns="91440" bIns="45720" rtlCol="0"/>
          <a:lstStyle>
            <a:lvl1pPr algn="r">
              <a:defRPr sz="1200"/>
            </a:lvl1pPr>
          </a:lstStyle>
          <a:p>
            <a:fld id="{01B07FA9-DE9C-409F-85F2-97F44B920B82}" type="datetimeFigureOut">
              <a:rPr lang="cs-CZ" smtClean="0"/>
              <a:t>16.11.2018</a:t>
            </a:fld>
            <a:endParaRPr lang="cs-CZ"/>
          </a:p>
        </p:txBody>
      </p:sp>
      <p:sp>
        <p:nvSpPr>
          <p:cNvPr id="4" name="Zástupný symbol pro obrázek snímku 3"/>
          <p:cNvSpPr>
            <a:spLocks noGrp="1" noRot="1" noChangeAspect="1"/>
          </p:cNvSpPr>
          <p:nvPr>
            <p:ph type="sldImg" idx="2"/>
          </p:nvPr>
        </p:nvSpPr>
        <p:spPr>
          <a:xfrm>
            <a:off x="423863" y="1243013"/>
            <a:ext cx="5949950" cy="334645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1" y="9428584"/>
            <a:ext cx="2945659" cy="498055"/>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50444" y="9428584"/>
            <a:ext cx="2945659" cy="498055"/>
          </a:xfrm>
          <a:prstGeom prst="rect">
            <a:avLst/>
          </a:prstGeom>
        </p:spPr>
        <p:txBody>
          <a:bodyPr vert="horz" lIns="91440" tIns="45720" rIns="91440" bIns="45720" rtlCol="0" anchor="b"/>
          <a:lstStyle>
            <a:lvl1pPr algn="r">
              <a:defRPr sz="1200"/>
            </a:lvl1pPr>
          </a:lstStyle>
          <a:p>
            <a:fld id="{368384A4-C56D-4B31-91D3-4CC689CA894B}" type="slidenum">
              <a:rPr lang="cs-CZ" smtClean="0"/>
              <a:t>‹#›</a:t>
            </a:fld>
            <a:endParaRPr lang="cs-CZ"/>
          </a:p>
        </p:txBody>
      </p:sp>
    </p:spTree>
    <p:extLst>
      <p:ext uri="{BB962C8B-B14F-4D97-AF65-F5344CB8AC3E}">
        <p14:creationId xmlns:p14="http://schemas.microsoft.com/office/powerpoint/2010/main" val="108881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Vyjděte prosím z tohoto titulního snímku, který je přímo v prezentaci – přepište název, podnázev (autora) a datum prezentace dle potřeby, vyměňte případně titulní fotografii, a to buď přes pravé tlačítko myši Změnit obrázek, nebo obrázek smažte a vložte nový pomocí ikony uprostřed zástupného symbolu pro vložení obrázku. Klikněte na nově vložený obrázek a přeneste jej do pozadí přes Nástroje obrázku / Formát / Přenést dál / Přenést do pozadí. Některé objekty, jako logo, hnědá horizontální linka a černá svislá linka, jsou proto umístěny přímo na snímku (jinak by byly překryty velkým obrázkem, neboť objekty vložené v šabloně se stávají její pevnou součástí a nelze měnit jejich velikost, umístění ani vrstvu). Pokud byste vložili titulní snímek jako nové rozložení, bylo by třeba logo, horizontální a svislou linku nakopírovat ze vzorové prezentace (po vložení se umístí na správnou pozici). Lépe je ovšem využít výše zmíněný postup, který je výměnou za to, že titulní fotografie zůstane měnitelná vzhledem k možnostech a omezením PowerPointu.</a:t>
            </a:r>
          </a:p>
        </p:txBody>
      </p:sp>
      <p:sp>
        <p:nvSpPr>
          <p:cNvPr id="4" name="Zástupný symbol pro číslo snímku 3"/>
          <p:cNvSpPr>
            <a:spLocks noGrp="1"/>
          </p:cNvSpPr>
          <p:nvPr>
            <p:ph type="sldNum" sz="quarter" idx="10"/>
          </p:nvPr>
        </p:nvSpPr>
        <p:spPr/>
        <p:txBody>
          <a:bodyPr/>
          <a:lstStyle/>
          <a:p>
            <a:fld id="{368384A4-C56D-4B31-91D3-4CC689CA894B}" type="slidenum">
              <a:rPr lang="cs-CZ" smtClean="0"/>
              <a:t>1</a:t>
            </a:fld>
            <a:endParaRPr lang="cs-CZ" dirty="0"/>
          </a:p>
        </p:txBody>
      </p:sp>
    </p:spTree>
    <p:extLst>
      <p:ext uri="{BB962C8B-B14F-4D97-AF65-F5344CB8AC3E}">
        <p14:creationId xmlns:p14="http://schemas.microsoft.com/office/powerpoint/2010/main" val="2643312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Vyjděte prosím z tohoto závěrečného snímku, který je přímo v prezentaci – upravte texty dle potřeby, vyměňte případně podkladovou fotografii, a to buď přes pravé tlačítko myši Změnit obrázek, nebo obrázek smažte a vložte nový pomocí ikony uprostřed zástupného symbolu pro vložení obrázku. Klikněte na nově vložený obrázek a přeneste jej do pozadí přes Nástroje obrázku / Formát / Přenést dál / Přenést do pozadí. Toto řešení zachovává možnost výměny podkladového obrázku – více viz poznámka u titulního snímku.</a:t>
            </a:r>
          </a:p>
        </p:txBody>
      </p:sp>
      <p:sp>
        <p:nvSpPr>
          <p:cNvPr id="4" name="Zástupný symbol pro číslo snímku 3"/>
          <p:cNvSpPr>
            <a:spLocks noGrp="1"/>
          </p:cNvSpPr>
          <p:nvPr>
            <p:ph type="sldNum" sz="quarter" idx="10"/>
          </p:nvPr>
        </p:nvSpPr>
        <p:spPr/>
        <p:txBody>
          <a:bodyPr/>
          <a:lstStyle/>
          <a:p>
            <a:fld id="{368384A4-C56D-4B31-91D3-4CC689CA894B}" type="slidenum">
              <a:rPr lang="cs-CZ" smtClean="0"/>
              <a:t>7</a:t>
            </a:fld>
            <a:endParaRPr lang="cs-CZ"/>
          </a:p>
        </p:txBody>
      </p:sp>
    </p:spTree>
    <p:extLst>
      <p:ext uri="{BB962C8B-B14F-4D97-AF65-F5344CB8AC3E}">
        <p14:creationId xmlns:p14="http://schemas.microsoft.com/office/powerpoint/2010/main" val="3365911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sp>
        <p:nvSpPr>
          <p:cNvPr id="12" name="Zástupný symbol podkladový obrázek">
            <a:extLst>
              <a:ext uri="{FF2B5EF4-FFF2-40B4-BE49-F238E27FC236}">
                <a16:creationId xmlns:a16="http://schemas.microsoft.com/office/drawing/2014/main" id="{1484CE54-FF2E-408A-B4CF-FF94338BEBE8}"/>
              </a:ext>
            </a:extLst>
          </p:cNvPr>
          <p:cNvSpPr>
            <a:spLocks noGrp="1" noChangeAspect="1"/>
          </p:cNvSpPr>
          <p:nvPr>
            <p:ph type="pic" sz="quarter" idx="13"/>
          </p:nvPr>
        </p:nvSpPr>
        <p:spPr>
          <a:xfrm>
            <a:off x="457200" y="457200"/>
            <a:ext cx="23472000" cy="12801600"/>
          </a:xfrm>
        </p:spPr>
        <p:txBody>
          <a:bodyPr/>
          <a:lstStyle/>
          <a:p>
            <a:r>
              <a:rPr lang="cs-CZ"/>
              <a:t>Kliknutím na ikonu přidáte obrázek.</a:t>
            </a:r>
          </a:p>
        </p:txBody>
      </p:sp>
      <p:sp>
        <p:nvSpPr>
          <p:cNvPr id="6" name="Bílý podklad">
            <a:extLst>
              <a:ext uri="{FF2B5EF4-FFF2-40B4-BE49-F238E27FC236}">
                <a16:creationId xmlns:a16="http://schemas.microsoft.com/office/drawing/2014/main" id="{F70F13C3-16CD-4EC9-A61B-A853E6F0F19D}"/>
              </a:ext>
            </a:extLst>
          </p:cNvPr>
          <p:cNvSpPr>
            <a:spLocks noGrp="1"/>
          </p:cNvSpPr>
          <p:nvPr>
            <p:ph type="body" sz="quarter" idx="12" hasCustomPrompt="1"/>
          </p:nvPr>
        </p:nvSpPr>
        <p:spPr>
          <a:xfrm>
            <a:off x="0" y="1522800"/>
            <a:ext cx="14940000" cy="3420000"/>
          </a:xfrm>
          <a:solidFill>
            <a:srgbClr val="FFFFFF">
              <a:alpha val="85098"/>
            </a:srgbClr>
          </a:solidFill>
        </p:spPr>
        <p:txBody>
          <a:bodyPr/>
          <a:lstStyle>
            <a:lvl1pPr marL="0" indent="0">
              <a:buFontTx/>
              <a:buNone/>
              <a:defRPr/>
            </a:lvl1pPr>
          </a:lstStyle>
          <a:p>
            <a:pPr lvl="0"/>
            <a:r>
              <a:rPr lang="cs-CZ" dirty="0"/>
              <a:t> </a:t>
            </a:r>
          </a:p>
        </p:txBody>
      </p:sp>
      <p:sp>
        <p:nvSpPr>
          <p:cNvPr id="9" name="Bílá pod nadpisem" hidden="1"/>
          <p:cNvSpPr/>
          <p:nvPr userDrawn="1"/>
        </p:nvSpPr>
        <p:spPr>
          <a:xfrm>
            <a:off x="4500000" y="1522800"/>
            <a:ext cx="10440000" cy="3420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8" name="Přímá spojnice 17" hidden="1">
            <a:extLst>
              <a:ext uri="{FF2B5EF4-FFF2-40B4-BE49-F238E27FC236}">
                <a16:creationId xmlns:a16="http://schemas.microsoft.com/office/drawing/2014/main" id="{BCC887BD-1330-4E6F-92EE-65D69E01A7EE}"/>
              </a:ext>
            </a:extLst>
          </p:cNvPr>
          <p:cNvCxnSpPr/>
          <p:nvPr userDrawn="1"/>
        </p:nvCxnSpPr>
        <p:spPr>
          <a:xfrm>
            <a:off x="4114800" y="2152650"/>
            <a:ext cx="0" cy="228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Logo MZe" hidden="1">
            <a:extLst>
              <a:ext uri="{FF2B5EF4-FFF2-40B4-BE49-F238E27FC236}">
                <a16:creationId xmlns:a16="http://schemas.microsoft.com/office/drawing/2014/main" id="{D7F392D9-0192-44DF-B5B6-E60B0F320C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9462" y="3215692"/>
            <a:ext cx="3133350" cy="1353315"/>
          </a:xfrm>
          <a:prstGeom prst="rect">
            <a:avLst/>
          </a:prstGeom>
        </p:spPr>
      </p:pic>
      <p:pic>
        <p:nvPicPr>
          <p:cNvPr id="8" name="Logo MZe png" hidden="1">
            <a:extLst>
              <a:ext uri="{FF2B5EF4-FFF2-40B4-BE49-F238E27FC236}">
                <a16:creationId xmlns:a16="http://schemas.microsoft.com/office/drawing/2014/main" id="{129EC058-4951-49A8-B2F1-71C45ED316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6725" y="3214934"/>
            <a:ext cx="3133350" cy="1353315"/>
          </a:xfrm>
          <a:prstGeom prst="rect">
            <a:avLst/>
          </a:prstGeom>
        </p:spPr>
      </p:pic>
      <p:sp>
        <p:nvSpPr>
          <p:cNvPr id="16" name="Datum">
            <a:extLst>
              <a:ext uri="{FF2B5EF4-FFF2-40B4-BE49-F238E27FC236}">
                <a16:creationId xmlns:a16="http://schemas.microsoft.com/office/drawing/2014/main" id="{19795874-6BF3-4E26-B86E-D2075A368DBC}"/>
              </a:ext>
            </a:extLst>
          </p:cNvPr>
          <p:cNvSpPr>
            <a:spLocks noGrp="1"/>
          </p:cNvSpPr>
          <p:nvPr>
            <p:ph type="body" sz="quarter" idx="11" hasCustomPrompt="1"/>
          </p:nvPr>
        </p:nvSpPr>
        <p:spPr>
          <a:xfrm>
            <a:off x="828000" y="2160000"/>
            <a:ext cx="2880000" cy="720000"/>
          </a:xfrm>
          <a:noFill/>
        </p:spPr>
        <p:txBody>
          <a:bodyPr tIns="0" rIns="0">
            <a:noAutofit/>
          </a:bodyPr>
          <a:lstStyle>
            <a:lvl1pPr marL="0" indent="0" algn="r">
              <a:spcBef>
                <a:spcPts val="0"/>
              </a:spcBef>
              <a:buFontTx/>
              <a:buNone/>
              <a:defRPr sz="2800"/>
            </a:lvl1pPr>
          </a:lstStyle>
          <a:p>
            <a:pPr lvl="0"/>
            <a:r>
              <a:rPr lang="cs-CZ" dirty="0"/>
              <a:t>Datum</a:t>
            </a:r>
          </a:p>
        </p:txBody>
      </p:sp>
      <p:sp>
        <p:nvSpPr>
          <p:cNvPr id="3" name="Subtitle 2"/>
          <p:cNvSpPr>
            <a:spLocks noGrp="1"/>
          </p:cNvSpPr>
          <p:nvPr>
            <p:ph type="subTitle" idx="1" hasCustomPrompt="1"/>
          </p:nvPr>
        </p:nvSpPr>
        <p:spPr>
          <a:xfrm>
            <a:off x="4500000" y="4140000"/>
            <a:ext cx="9972000" cy="720724"/>
          </a:xfrm>
        </p:spPr>
        <p:txBody>
          <a:bodyPr>
            <a:noAutofit/>
          </a:bodyPr>
          <a:lstStyle>
            <a:lvl1pPr marL="0" indent="0" algn="l">
              <a:spcBef>
                <a:spcPts val="0"/>
              </a:spcBef>
              <a:buNone/>
              <a:defRPr sz="2800" cap="all"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cs-CZ" dirty="0"/>
              <a:t>Autor prezentace</a:t>
            </a:r>
            <a:endParaRPr lang="en-US" dirty="0"/>
          </a:p>
        </p:txBody>
      </p:sp>
      <p:sp>
        <p:nvSpPr>
          <p:cNvPr id="2" name="Title 1"/>
          <p:cNvSpPr>
            <a:spLocks noGrp="1"/>
          </p:cNvSpPr>
          <p:nvPr>
            <p:ph type="ctrTitle" hasCustomPrompt="1"/>
          </p:nvPr>
        </p:nvSpPr>
        <p:spPr>
          <a:xfrm>
            <a:off x="4500000" y="1990800"/>
            <a:ext cx="9972000" cy="1980000"/>
          </a:xfrm>
          <a:noFill/>
        </p:spPr>
        <p:txBody>
          <a:bodyPr lIns="0" tIns="0" anchor="t" anchorCtr="0">
            <a:noAutofit/>
          </a:bodyPr>
          <a:lstStyle>
            <a:lvl1pPr algn="l">
              <a:lnSpc>
                <a:spcPts val="7800"/>
              </a:lnSpc>
              <a:defRPr sz="6600"/>
            </a:lvl1pPr>
          </a:lstStyle>
          <a:p>
            <a:r>
              <a:rPr lang="cs-CZ" dirty="0"/>
              <a:t>Název</a:t>
            </a:r>
            <a:br>
              <a:rPr lang="cs-CZ" dirty="0"/>
            </a:br>
            <a:r>
              <a:rPr lang="cs-CZ" dirty="0"/>
              <a:t>Prezentace</a:t>
            </a:r>
            <a:endParaRPr lang="en-US" dirty="0"/>
          </a:p>
        </p:txBody>
      </p:sp>
    </p:spTree>
    <p:extLst>
      <p:ext uri="{BB962C8B-B14F-4D97-AF65-F5344CB8AC3E}">
        <p14:creationId xmlns:p14="http://schemas.microsoft.com/office/powerpoint/2010/main" val="3348332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Úzký obrázek, číslovaný text">
    <p:spTree>
      <p:nvGrpSpPr>
        <p:cNvPr id="1" name=""/>
        <p:cNvGrpSpPr/>
        <p:nvPr/>
      </p:nvGrpSpPr>
      <p:grpSpPr>
        <a:xfrm>
          <a:off x="0" y="0"/>
          <a:ext cx="0" cy="0"/>
          <a:chOff x="0" y="0"/>
          <a:chExt cx="0" cy="0"/>
        </a:xfrm>
      </p:grpSpPr>
      <p:sp>
        <p:nvSpPr>
          <p:cNvPr id="2" name="Title 1"/>
          <p:cNvSpPr>
            <a:spLocks noGrp="1"/>
          </p:cNvSpPr>
          <p:nvPr>
            <p:ph type="title"/>
          </p:nvPr>
        </p:nvSpPr>
        <p:spPr>
          <a:xfrm>
            <a:off x="7920000" y="1980000"/>
            <a:ext cx="15217200" cy="1260000"/>
          </a:xfrm>
        </p:spPr>
        <p:txBody>
          <a:bodyPr anchor="b" anchorCtr="0"/>
          <a:lstStyle>
            <a:lvl1pPr>
              <a:defRPr/>
            </a:lvl1pPr>
          </a:lstStyle>
          <a:p>
            <a:r>
              <a:rPr lang="cs-CZ"/>
              <a:t>Kliknutím lze upravit styl.</a:t>
            </a:r>
            <a:endParaRPr lang="en-US" dirty="0"/>
          </a:p>
        </p:txBody>
      </p:sp>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8" name="Zástupný symbol pro obrázek 7"/>
          <p:cNvSpPr>
            <a:spLocks noGrp="1"/>
          </p:cNvSpPr>
          <p:nvPr>
            <p:ph type="pic" sz="quarter" idx="13"/>
          </p:nvPr>
        </p:nvSpPr>
        <p:spPr>
          <a:xfrm>
            <a:off x="457200" y="457200"/>
            <a:ext cx="5835600" cy="12801600"/>
          </a:xfrm>
        </p:spPr>
        <p:txBody>
          <a:bodyPr/>
          <a:lstStyle/>
          <a:p>
            <a:r>
              <a:rPr lang="cs-CZ"/>
              <a:t>Kliknutím na ikonu přidáte obrázek.</a:t>
            </a:r>
            <a:endParaRPr lang="cs-CZ" dirty="0"/>
          </a:p>
        </p:txBody>
      </p:sp>
      <p:sp>
        <p:nvSpPr>
          <p:cNvPr id="12" name="Zástupný symbol pro text 13"/>
          <p:cNvSpPr>
            <a:spLocks noGrp="1"/>
          </p:cNvSpPr>
          <p:nvPr>
            <p:ph type="body" sz="quarter" idx="19"/>
          </p:nvPr>
        </p:nvSpPr>
        <p:spPr>
          <a:xfrm>
            <a:off x="7920000" y="3420000"/>
            <a:ext cx="15217200" cy="1656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pic>
        <p:nvPicPr>
          <p:cNvPr id="20" name="Obrázek 19">
            <a:extLst>
              <a:ext uri="{FF2B5EF4-FFF2-40B4-BE49-F238E27FC236}">
                <a16:creationId xmlns:a16="http://schemas.microsoft.com/office/drawing/2014/main" id="{B985BDA0-83BF-4CD1-88C1-35ED2255594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6715125" y="440531"/>
            <a:ext cx="525846" cy="12818269"/>
          </a:xfrm>
          <a:prstGeom prst="rect">
            <a:avLst/>
          </a:prstGeom>
        </p:spPr>
      </p:pic>
      <p:sp>
        <p:nvSpPr>
          <p:cNvPr id="5" name="Zástupný symbol pro text 4"/>
          <p:cNvSpPr>
            <a:spLocks noGrp="1"/>
          </p:cNvSpPr>
          <p:nvPr>
            <p:ph type="body" sz="quarter" idx="29"/>
          </p:nvPr>
        </p:nvSpPr>
        <p:spPr>
          <a:xfrm>
            <a:off x="7920000" y="5219700"/>
            <a:ext cx="15217200" cy="7239000"/>
          </a:xfrm>
        </p:spPr>
        <p:txBody>
          <a:bodyPr/>
          <a:lstStyle>
            <a:lvl1pPr marL="504000" indent="-504000">
              <a:buFontTx/>
              <a:buBlip>
                <a:blip r:embed="rId3"/>
              </a:buBlip>
              <a:defRPr cap="all" baseline="0">
                <a:solidFill>
                  <a:schemeClr val="accent2"/>
                </a:solidFill>
              </a:defRPr>
            </a:lvl1pPr>
            <a:lvl2pPr marL="1008000" indent="-504000">
              <a:buClr>
                <a:schemeClr val="accent2"/>
              </a:buClr>
              <a:buFont typeface="+mj-lt"/>
              <a:buAutoNum type="arabicPeriod"/>
              <a:defRPr/>
            </a:lvl2pPr>
          </a:lstStyle>
          <a:p>
            <a:pPr lvl="0"/>
            <a:r>
              <a:rPr lang="cs-CZ"/>
              <a:t>Kliknutím lze upravit styly předlohy textu.</a:t>
            </a:r>
          </a:p>
          <a:p>
            <a:pPr lvl="1"/>
            <a:r>
              <a:rPr lang="cs-CZ"/>
              <a:t>Druhá úroveň</a:t>
            </a:r>
          </a:p>
        </p:txBody>
      </p:sp>
    </p:spTree>
    <p:extLst>
      <p:ext uri="{BB962C8B-B14F-4D97-AF65-F5344CB8AC3E}">
        <p14:creationId xmlns:p14="http://schemas.microsoft.com/office/powerpoint/2010/main" val="1315480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Úzký text s obrázek, střední obrázek či graf s popise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49200" y="1980000"/>
            <a:ext cx="4500000" cy="1980000"/>
          </a:xfrm>
        </p:spPr>
        <p:txBody>
          <a:bodyPr/>
          <a:lstStyle>
            <a:lvl1pPr>
              <a:defRPr/>
            </a:lvl1pPr>
          </a:lstStyle>
          <a:p>
            <a:r>
              <a:rPr lang="cs-CZ" dirty="0"/>
              <a:t>Kliknutím</a:t>
            </a:r>
            <a:br>
              <a:rPr lang="cs-CZ" dirty="0"/>
            </a:br>
            <a:r>
              <a:rPr lang="cs-CZ" dirty="0"/>
              <a:t>vložíte</a:t>
            </a:r>
            <a:br>
              <a:rPr lang="cs-CZ" dirty="0"/>
            </a:br>
            <a:r>
              <a:rPr lang="cs-CZ" dirty="0"/>
              <a:t>nadpis</a:t>
            </a:r>
            <a:endParaRPr lang="en-US" dirty="0"/>
          </a:p>
        </p:txBody>
      </p:sp>
      <p:sp>
        <p:nvSpPr>
          <p:cNvPr id="14" name="Zástupný symbol pro text 13"/>
          <p:cNvSpPr>
            <a:spLocks noGrp="1"/>
          </p:cNvSpPr>
          <p:nvPr>
            <p:ph type="body" sz="quarter" idx="14"/>
          </p:nvPr>
        </p:nvSpPr>
        <p:spPr>
          <a:xfrm>
            <a:off x="1249200" y="4248000"/>
            <a:ext cx="4500000" cy="41040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sp>
        <p:nvSpPr>
          <p:cNvPr id="5" name="Zástupný symbol pro obsah 4"/>
          <p:cNvSpPr>
            <a:spLocks noGrp="1"/>
          </p:cNvSpPr>
          <p:nvPr>
            <p:ph sz="quarter" idx="15" hasCustomPrompt="1"/>
          </p:nvPr>
        </p:nvSpPr>
        <p:spPr>
          <a:xfrm>
            <a:off x="7239600" y="1979612"/>
            <a:ext cx="10248300" cy="9900000"/>
          </a:xfrm>
        </p:spPr>
        <p:txBody>
          <a:bodyPr/>
          <a:lstStyle>
            <a:lvl1pPr>
              <a:defRPr/>
            </a:lvl1pPr>
          </a:lstStyle>
          <a:p>
            <a:pPr lvl="0"/>
            <a:r>
              <a:rPr lang="cs-CZ" dirty="0"/>
              <a:t>Obrázek nebo graf se zdrojem, případně text</a:t>
            </a:r>
          </a:p>
        </p:txBody>
      </p:sp>
      <p:sp>
        <p:nvSpPr>
          <p:cNvPr id="9" name="Zástupný symbol pro text 13"/>
          <p:cNvSpPr>
            <a:spLocks noGrp="1"/>
          </p:cNvSpPr>
          <p:nvPr>
            <p:ph type="body" sz="quarter" idx="25" hasCustomPrompt="1"/>
          </p:nvPr>
        </p:nvSpPr>
        <p:spPr>
          <a:xfrm>
            <a:off x="7239600" y="12111000"/>
            <a:ext cx="15897600" cy="432000"/>
          </a:xfrm>
        </p:spPr>
        <p:txBody>
          <a:bodyPr anchor="b" anchorCtr="0">
            <a:normAutofit/>
          </a:bodyPr>
          <a:lstStyle>
            <a:lvl1pPr marL="0" indent="0">
              <a:buFontTx/>
              <a:buNone/>
              <a:defRPr sz="2800" b="0" i="1" cap="none" baseline="0">
                <a:solidFill>
                  <a:schemeClr val="bg2"/>
                </a:solidFill>
                <a:latin typeface="+mn-lt"/>
              </a:defRPr>
            </a:lvl1pPr>
          </a:lstStyle>
          <a:p>
            <a:pPr lvl="0"/>
            <a:r>
              <a:rPr lang="cs-CZ" dirty="0"/>
              <a:t>Zdroj:</a:t>
            </a:r>
          </a:p>
        </p:txBody>
      </p:sp>
      <p:sp>
        <p:nvSpPr>
          <p:cNvPr id="6" name="Zástupný symbol pro obrázek 5"/>
          <p:cNvSpPr>
            <a:spLocks noGrp="1"/>
          </p:cNvSpPr>
          <p:nvPr>
            <p:ph type="pic" sz="quarter" idx="26"/>
          </p:nvPr>
        </p:nvSpPr>
        <p:spPr>
          <a:xfrm>
            <a:off x="1249200" y="8679600"/>
            <a:ext cx="4500000" cy="3787200"/>
          </a:xfrm>
        </p:spPr>
        <p:txBody>
          <a:bodyPr/>
          <a:lstStyle/>
          <a:p>
            <a:r>
              <a:rPr lang="cs-CZ"/>
              <a:t>Kliknutím na ikonu přidáte obrázek.</a:t>
            </a:r>
            <a:endParaRPr lang="cs-CZ" dirty="0"/>
          </a:p>
        </p:txBody>
      </p:sp>
      <p:sp>
        <p:nvSpPr>
          <p:cNvPr id="11" name="Zástupný symbol pro text 13"/>
          <p:cNvSpPr>
            <a:spLocks noGrp="1"/>
          </p:cNvSpPr>
          <p:nvPr>
            <p:ph type="body" sz="quarter" idx="17" hasCustomPrompt="1"/>
          </p:nvPr>
        </p:nvSpPr>
        <p:spPr>
          <a:xfrm>
            <a:off x="18072000" y="2880000"/>
            <a:ext cx="2880000" cy="432000"/>
          </a:xfrm>
        </p:spPr>
        <p:txBody>
          <a:bodyPr anchor="t" anchorCtr="0">
            <a:no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2" name="Zástupný symbol pro text 13"/>
          <p:cNvSpPr>
            <a:spLocks noGrp="1"/>
          </p:cNvSpPr>
          <p:nvPr>
            <p:ph type="body" sz="quarter" idx="18" hasCustomPrompt="1"/>
          </p:nvPr>
        </p:nvSpPr>
        <p:spPr>
          <a:xfrm>
            <a:off x="18072000" y="3420000"/>
            <a:ext cx="2880000" cy="144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3" name="Zástupný symbol pro text 13"/>
          <p:cNvSpPr>
            <a:spLocks noGrp="1"/>
          </p:cNvSpPr>
          <p:nvPr>
            <p:ph type="body" sz="quarter" idx="27" hasCustomPrompt="1"/>
          </p:nvPr>
        </p:nvSpPr>
        <p:spPr>
          <a:xfrm>
            <a:off x="18072000" y="5160000"/>
            <a:ext cx="2880000" cy="432000"/>
          </a:xfrm>
        </p:spPr>
        <p:txBody>
          <a:bodyPr anchor="t" anchorCtr="0">
            <a:no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5" name="Zástupný symbol pro text 13"/>
          <p:cNvSpPr>
            <a:spLocks noGrp="1"/>
          </p:cNvSpPr>
          <p:nvPr>
            <p:ph type="body" sz="quarter" idx="28" hasCustomPrompt="1"/>
          </p:nvPr>
        </p:nvSpPr>
        <p:spPr>
          <a:xfrm>
            <a:off x="18072000" y="5724000"/>
            <a:ext cx="2880000" cy="144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6" name="Zástupný symbol pro text 13"/>
          <p:cNvSpPr>
            <a:spLocks noGrp="1"/>
          </p:cNvSpPr>
          <p:nvPr>
            <p:ph type="body" sz="quarter" idx="29" hasCustomPrompt="1"/>
          </p:nvPr>
        </p:nvSpPr>
        <p:spPr>
          <a:xfrm>
            <a:off x="18072000" y="7440000"/>
            <a:ext cx="2880000" cy="432000"/>
          </a:xfrm>
        </p:spPr>
        <p:txBody>
          <a:bodyPr anchor="t" anchorCtr="0">
            <a:no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7" name="Zástupný symbol pro text 13"/>
          <p:cNvSpPr>
            <a:spLocks noGrp="1"/>
          </p:cNvSpPr>
          <p:nvPr>
            <p:ph type="body" sz="quarter" idx="30" hasCustomPrompt="1"/>
          </p:nvPr>
        </p:nvSpPr>
        <p:spPr>
          <a:xfrm>
            <a:off x="18072000" y="7992000"/>
            <a:ext cx="2880000" cy="144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8" name="Zástupný symbol pro text 13"/>
          <p:cNvSpPr>
            <a:spLocks noGrp="1"/>
          </p:cNvSpPr>
          <p:nvPr>
            <p:ph type="body" sz="quarter" idx="31" hasCustomPrompt="1"/>
          </p:nvPr>
        </p:nvSpPr>
        <p:spPr>
          <a:xfrm>
            <a:off x="18072000" y="9720000"/>
            <a:ext cx="2880000" cy="432000"/>
          </a:xfrm>
        </p:spPr>
        <p:txBody>
          <a:bodyPr anchor="t" anchorCtr="0">
            <a:no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9" name="Zástupný symbol pro text 13"/>
          <p:cNvSpPr>
            <a:spLocks noGrp="1"/>
          </p:cNvSpPr>
          <p:nvPr>
            <p:ph type="body" sz="quarter" idx="32" hasCustomPrompt="1"/>
          </p:nvPr>
        </p:nvSpPr>
        <p:spPr>
          <a:xfrm>
            <a:off x="18072000" y="10260000"/>
            <a:ext cx="2880000" cy="144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pic>
        <p:nvPicPr>
          <p:cNvPr id="20" name="Obrázek 19">
            <a:extLst>
              <a:ext uri="{FF2B5EF4-FFF2-40B4-BE49-F238E27FC236}">
                <a16:creationId xmlns:a16="http://schemas.microsoft.com/office/drawing/2014/main" id="{3269660E-B4FE-4175-AA01-54B65588DE0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20546"/>
          <a:stretch/>
        </p:blipFill>
        <p:spPr>
          <a:xfrm flipH="1">
            <a:off x="6257925" y="2012155"/>
            <a:ext cx="525846" cy="10454645"/>
          </a:xfrm>
          <a:prstGeom prst="rect">
            <a:avLst/>
          </a:prstGeom>
        </p:spPr>
      </p:pic>
      <p:sp>
        <p:nvSpPr>
          <p:cNvPr id="3" name="Zástupný symbol pro datum 2">
            <a:extLst>
              <a:ext uri="{FF2B5EF4-FFF2-40B4-BE49-F238E27FC236}">
                <a16:creationId xmlns:a16="http://schemas.microsoft.com/office/drawing/2014/main" id="{94112CEA-A89A-40F5-9B5A-7589038E7C10}"/>
              </a:ext>
            </a:extLst>
          </p:cNvPr>
          <p:cNvSpPr>
            <a:spLocks noGrp="1"/>
          </p:cNvSpPr>
          <p:nvPr>
            <p:ph type="dt" sz="half" idx="33"/>
          </p:nvPr>
        </p:nvSpPr>
        <p:spPr/>
        <p:txBody>
          <a:bodyPr/>
          <a:lstStyle/>
          <a:p>
            <a:fld id="{9B3895B8-0BD6-4EDC-959F-D82D66CA15D6}" type="datetimeFigureOut">
              <a:rPr lang="cs-CZ" smtClean="0"/>
              <a:t>16.11.2018</a:t>
            </a:fld>
            <a:endParaRPr lang="cs-CZ" dirty="0"/>
          </a:p>
        </p:txBody>
      </p:sp>
      <p:sp>
        <p:nvSpPr>
          <p:cNvPr id="7" name="Zástupný symbol pro zápatí 6">
            <a:extLst>
              <a:ext uri="{FF2B5EF4-FFF2-40B4-BE49-F238E27FC236}">
                <a16:creationId xmlns:a16="http://schemas.microsoft.com/office/drawing/2014/main" id="{09A95665-5191-4CEE-B676-2081A6A1E177}"/>
              </a:ext>
            </a:extLst>
          </p:cNvPr>
          <p:cNvSpPr>
            <a:spLocks noGrp="1"/>
          </p:cNvSpPr>
          <p:nvPr>
            <p:ph type="ftr" sz="quarter" idx="34"/>
          </p:nvPr>
        </p:nvSpPr>
        <p:spPr/>
        <p:txBody>
          <a:bodyPr/>
          <a:lstStyle/>
          <a:p>
            <a:endParaRPr lang="cs-CZ" dirty="0"/>
          </a:p>
        </p:txBody>
      </p:sp>
      <p:sp>
        <p:nvSpPr>
          <p:cNvPr id="8" name="Zástupný symbol pro číslo snímku 7">
            <a:extLst>
              <a:ext uri="{FF2B5EF4-FFF2-40B4-BE49-F238E27FC236}">
                <a16:creationId xmlns:a16="http://schemas.microsoft.com/office/drawing/2014/main" id="{D92B6150-2864-4F6A-814F-8C54C94CA5FD}"/>
              </a:ext>
            </a:extLst>
          </p:cNvPr>
          <p:cNvSpPr>
            <a:spLocks noGrp="1"/>
          </p:cNvSpPr>
          <p:nvPr>
            <p:ph type="sldNum" sz="quarter" idx="35"/>
          </p:nvPr>
        </p:nvSpPr>
        <p:spPr/>
        <p:txBody>
          <a:bodyPr/>
          <a:lstStyle/>
          <a:p>
            <a:fld id="{C79EEDCB-EB91-4C4F-A503-5C6FE3AC84D2}" type="slidenum">
              <a:rPr lang="cs-CZ" smtClean="0"/>
              <a:t>‹#›</a:t>
            </a:fld>
            <a:endParaRPr lang="cs-CZ" dirty="0"/>
          </a:p>
        </p:txBody>
      </p:sp>
    </p:spTree>
    <p:extLst>
      <p:ext uri="{BB962C8B-B14F-4D97-AF65-F5344CB8AC3E}">
        <p14:creationId xmlns:p14="http://schemas.microsoft.com/office/powerpoint/2010/main" val="289222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ázdný snímek s lístkem">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pic>
        <p:nvPicPr>
          <p:cNvPr id="10" name="Lístek s linkou">
            <a:extLst>
              <a:ext uri="{FF2B5EF4-FFF2-40B4-BE49-F238E27FC236}">
                <a16:creationId xmlns:a16="http://schemas.microsoft.com/office/drawing/2014/main" id="{F1E5EC0C-7B1D-47EC-A3E1-2B402F0B6C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428625" y="450055"/>
            <a:ext cx="525846" cy="12818269"/>
          </a:xfrm>
          <a:prstGeom prst="rect">
            <a:avLst/>
          </a:prstGeom>
        </p:spPr>
      </p:pic>
    </p:spTree>
    <p:extLst>
      <p:ext uri="{BB962C8B-B14F-4D97-AF65-F5344CB8AC3E}">
        <p14:creationId xmlns:p14="http://schemas.microsoft.com/office/powerpoint/2010/main" val="78766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Jeden obsah">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2" name="Nadpis 1"/>
          <p:cNvSpPr>
            <a:spLocks noGrp="1"/>
          </p:cNvSpPr>
          <p:nvPr>
            <p:ph type="title"/>
          </p:nvPr>
        </p:nvSpPr>
        <p:spPr/>
        <p:txBody>
          <a:bodyPr/>
          <a:lstStyle/>
          <a:p>
            <a:r>
              <a:rPr lang="cs-CZ"/>
              <a:t>Kliknutím lze upravit styl.</a:t>
            </a:r>
          </a:p>
        </p:txBody>
      </p:sp>
      <p:sp>
        <p:nvSpPr>
          <p:cNvPr id="4" name="Zástupný symbol pro obsah 3"/>
          <p:cNvSpPr>
            <a:spLocks noGrp="1"/>
          </p:cNvSpPr>
          <p:nvPr>
            <p:ph sz="quarter" idx="13"/>
          </p:nvPr>
        </p:nvSpPr>
        <p:spPr>
          <a:xfrm>
            <a:off x="1249200" y="3240000"/>
            <a:ext cx="21888000" cy="92268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pic>
        <p:nvPicPr>
          <p:cNvPr id="5" name="Lístek s linkou">
            <a:extLst>
              <a:ext uri="{FF2B5EF4-FFF2-40B4-BE49-F238E27FC236}">
                <a16:creationId xmlns:a16="http://schemas.microsoft.com/office/drawing/2014/main" id="{F1E5EC0C-7B1D-47EC-A3E1-2B402F0B6C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428625" y="450055"/>
            <a:ext cx="525846" cy="12818269"/>
          </a:xfrm>
          <a:prstGeom prst="rect">
            <a:avLst/>
          </a:prstGeom>
        </p:spPr>
      </p:pic>
    </p:spTree>
    <p:extLst>
      <p:ext uri="{BB962C8B-B14F-4D97-AF65-F5344CB8AC3E}">
        <p14:creationId xmlns:p14="http://schemas.microsoft.com/office/powerpoint/2010/main" val="1522145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2" name="Nadpis 1"/>
          <p:cNvSpPr>
            <a:spLocks noGrp="1"/>
          </p:cNvSpPr>
          <p:nvPr>
            <p:ph type="title"/>
          </p:nvPr>
        </p:nvSpPr>
        <p:spPr/>
        <p:txBody>
          <a:bodyPr/>
          <a:lstStyle/>
          <a:p>
            <a:r>
              <a:rPr lang="cs-CZ"/>
              <a:t>Kliknutím lze upravit styl.</a:t>
            </a:r>
            <a:endParaRPr lang="cs-CZ" dirty="0"/>
          </a:p>
        </p:txBody>
      </p:sp>
      <p:sp>
        <p:nvSpPr>
          <p:cNvPr id="4" name="Zástupný symbol pro obsah 3"/>
          <p:cNvSpPr>
            <a:spLocks noGrp="1"/>
          </p:cNvSpPr>
          <p:nvPr>
            <p:ph sz="quarter" idx="13"/>
          </p:nvPr>
        </p:nvSpPr>
        <p:spPr>
          <a:xfrm>
            <a:off x="1249200" y="3240000"/>
            <a:ext cx="10321200" cy="92268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obsah 3"/>
          <p:cNvSpPr>
            <a:spLocks noGrp="1"/>
          </p:cNvSpPr>
          <p:nvPr>
            <p:ph sz="quarter" idx="14"/>
          </p:nvPr>
        </p:nvSpPr>
        <p:spPr>
          <a:xfrm>
            <a:off x="12816000" y="3240000"/>
            <a:ext cx="10321200" cy="92268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pic>
        <p:nvPicPr>
          <p:cNvPr id="7" name="Lístek s linkou">
            <a:extLst>
              <a:ext uri="{FF2B5EF4-FFF2-40B4-BE49-F238E27FC236}">
                <a16:creationId xmlns:a16="http://schemas.microsoft.com/office/drawing/2014/main" id="{F1E5EC0C-7B1D-47EC-A3E1-2B402F0B6C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428625" y="450055"/>
            <a:ext cx="525846" cy="12818269"/>
          </a:xfrm>
          <a:prstGeom prst="rect">
            <a:avLst/>
          </a:prstGeom>
        </p:spPr>
      </p:pic>
    </p:spTree>
    <p:extLst>
      <p:ext uri="{BB962C8B-B14F-4D97-AF65-F5344CB8AC3E}">
        <p14:creationId xmlns:p14="http://schemas.microsoft.com/office/powerpoint/2010/main" val="4149270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ěkujeme za pozornost">
    <p:spTree>
      <p:nvGrpSpPr>
        <p:cNvPr id="1" name=""/>
        <p:cNvGrpSpPr/>
        <p:nvPr/>
      </p:nvGrpSpPr>
      <p:grpSpPr>
        <a:xfrm>
          <a:off x="0" y="0"/>
          <a:ext cx="0" cy="0"/>
          <a:chOff x="0" y="0"/>
          <a:chExt cx="0" cy="0"/>
        </a:xfrm>
      </p:grpSpPr>
      <p:sp>
        <p:nvSpPr>
          <p:cNvPr id="9" name="Bílý podklad">
            <a:extLst>
              <a:ext uri="{FF2B5EF4-FFF2-40B4-BE49-F238E27FC236}">
                <a16:creationId xmlns:a16="http://schemas.microsoft.com/office/drawing/2014/main" id="{92AF821C-5C62-41EB-8EE6-BD2D59AAC7FE}"/>
              </a:ext>
            </a:extLst>
          </p:cNvPr>
          <p:cNvSpPr>
            <a:spLocks noGrp="1"/>
          </p:cNvSpPr>
          <p:nvPr>
            <p:ph type="body" sz="quarter" idx="12" hasCustomPrompt="1"/>
          </p:nvPr>
        </p:nvSpPr>
        <p:spPr>
          <a:xfrm>
            <a:off x="5713587" y="4338000"/>
            <a:ext cx="12960000" cy="5040000"/>
          </a:xfrm>
          <a:solidFill>
            <a:srgbClr val="FFFFFF">
              <a:alpha val="85098"/>
            </a:srgbClr>
          </a:solidFill>
        </p:spPr>
        <p:txBody>
          <a:bodyPr/>
          <a:lstStyle>
            <a:lvl1pPr marL="0" indent="0">
              <a:buFontTx/>
              <a:buNone/>
              <a:defRPr/>
            </a:lvl1pPr>
          </a:lstStyle>
          <a:p>
            <a:pPr lvl="0"/>
            <a:r>
              <a:rPr lang="cs-CZ" dirty="0"/>
              <a:t> </a:t>
            </a:r>
          </a:p>
        </p:txBody>
      </p:sp>
      <p:sp>
        <p:nvSpPr>
          <p:cNvPr id="2" name="Title 1"/>
          <p:cNvSpPr>
            <a:spLocks noGrp="1"/>
          </p:cNvSpPr>
          <p:nvPr>
            <p:ph type="ctrTitle" hasCustomPrompt="1"/>
          </p:nvPr>
        </p:nvSpPr>
        <p:spPr>
          <a:xfrm>
            <a:off x="10861200" y="4338000"/>
            <a:ext cx="7812387" cy="3780000"/>
          </a:xfrm>
          <a:noFill/>
        </p:spPr>
        <p:txBody>
          <a:bodyPr lIns="0" tIns="0" anchor="ctr" anchorCtr="0">
            <a:normAutofit/>
          </a:bodyPr>
          <a:lstStyle>
            <a:lvl1pPr algn="l">
              <a:lnSpc>
                <a:spcPts val="7800"/>
              </a:lnSpc>
              <a:defRPr sz="6600" baseline="0"/>
            </a:lvl1pPr>
          </a:lstStyle>
          <a:p>
            <a:r>
              <a:rPr lang="cs-CZ" dirty="0"/>
              <a:t>Děkujeme</a:t>
            </a:r>
            <a:br>
              <a:rPr lang="cs-CZ" dirty="0"/>
            </a:br>
            <a:r>
              <a:rPr lang="cs-CZ" dirty="0"/>
              <a:t>za pozornost</a:t>
            </a:r>
            <a:endParaRPr lang="en-US" dirty="0"/>
          </a:p>
        </p:txBody>
      </p:sp>
      <p:sp>
        <p:nvSpPr>
          <p:cNvPr id="3" name="Subtitle 2"/>
          <p:cNvSpPr>
            <a:spLocks noGrp="1"/>
          </p:cNvSpPr>
          <p:nvPr>
            <p:ph type="subTitle" idx="1" hasCustomPrompt="1"/>
          </p:nvPr>
        </p:nvSpPr>
        <p:spPr>
          <a:xfrm>
            <a:off x="5713587" y="8118000"/>
            <a:ext cx="12960000" cy="1260000"/>
          </a:xfrm>
          <a:noFill/>
        </p:spPr>
        <p:txBody>
          <a:bodyPr anchor="ctr" anchorCtr="1">
            <a:normAutofit/>
          </a:bodyPr>
          <a:lstStyle>
            <a:lvl1pPr marL="0" indent="0" algn="ctr">
              <a:spcBef>
                <a:spcPts val="600"/>
              </a:spcBef>
              <a:spcAft>
                <a:spcPts val="600"/>
              </a:spcAft>
              <a:buNone/>
              <a:defRPr sz="2800" cap="none"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cs-CZ" dirty="0"/>
              <a:t>Kontakty:  Jméno, adresa, e-mail, telefonní číslo</a:t>
            </a:r>
            <a:br>
              <a:rPr lang="cs-CZ" dirty="0"/>
            </a:br>
            <a:r>
              <a:rPr lang="cs-CZ" dirty="0"/>
              <a:t>Autor fotografií: Jméno</a:t>
            </a:r>
            <a:endParaRPr lang="en-US" dirty="0"/>
          </a:p>
        </p:txBody>
      </p:sp>
      <p:sp>
        <p:nvSpPr>
          <p:cNvPr id="5" name="Zástup Podkladový obrázek"/>
          <p:cNvSpPr>
            <a:spLocks noGrp="1" noChangeAspect="1"/>
          </p:cNvSpPr>
          <p:nvPr>
            <p:ph type="pic" sz="quarter" idx="13"/>
          </p:nvPr>
        </p:nvSpPr>
        <p:spPr>
          <a:xfrm>
            <a:off x="457200" y="457200"/>
            <a:ext cx="23472000" cy="12801600"/>
          </a:xfrm>
        </p:spPr>
        <p:txBody>
          <a:bodyPr/>
          <a:lstStyle/>
          <a:p>
            <a:r>
              <a:rPr lang="cs-CZ"/>
              <a:t>Kliknutím na ikonu přidáte obrázek.</a:t>
            </a:r>
            <a:endParaRPr lang="cs-CZ" dirty="0"/>
          </a:p>
        </p:txBody>
      </p:sp>
    </p:spTree>
    <p:extLst>
      <p:ext uri="{BB962C8B-B14F-4D97-AF65-F5344CB8AC3E}">
        <p14:creationId xmlns:p14="http://schemas.microsoft.com/office/powerpoint/2010/main" val="141681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sa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31600" y="1980000"/>
            <a:ext cx="10614150" cy="1224000"/>
          </a:xfrm>
        </p:spPr>
        <p:txBody>
          <a:bodyPr/>
          <a:lstStyle>
            <a:lvl1pPr>
              <a:defRPr>
                <a:solidFill>
                  <a:schemeClr val="accent1"/>
                </a:solidFill>
              </a:defRPr>
            </a:lvl1pPr>
          </a:lstStyle>
          <a:p>
            <a:r>
              <a:rPr lang="cs-CZ" dirty="0"/>
              <a:t>OBSAH</a:t>
            </a:r>
            <a:endParaRPr lang="en-US" dirty="0"/>
          </a:p>
        </p:txBody>
      </p:sp>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8" name="Zástupný symbol pro obrázek 7"/>
          <p:cNvSpPr>
            <a:spLocks noGrp="1"/>
          </p:cNvSpPr>
          <p:nvPr>
            <p:ph type="pic" sz="quarter" idx="13"/>
          </p:nvPr>
        </p:nvSpPr>
        <p:spPr>
          <a:xfrm>
            <a:off x="457200" y="457200"/>
            <a:ext cx="10825200" cy="12801600"/>
          </a:xfrm>
        </p:spPr>
        <p:txBody>
          <a:bodyPr/>
          <a:lstStyle/>
          <a:p>
            <a:r>
              <a:rPr lang="cs-CZ"/>
              <a:t>Kliknutím na ikonu přidáte obrázek.</a:t>
            </a:r>
            <a:endParaRPr lang="cs-CZ" dirty="0"/>
          </a:p>
        </p:txBody>
      </p:sp>
      <p:pic>
        <p:nvPicPr>
          <p:cNvPr id="10" name="Lístek s linkou">
            <a:extLst>
              <a:ext uri="{FF2B5EF4-FFF2-40B4-BE49-F238E27FC236}">
                <a16:creationId xmlns:a16="http://schemas.microsoft.com/office/drawing/2014/main" id="{F1E5EC0C-7B1D-47EC-A3E1-2B402F0B6C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11706225" y="450055"/>
            <a:ext cx="525846" cy="12818269"/>
          </a:xfrm>
          <a:prstGeom prst="rect">
            <a:avLst/>
          </a:prstGeom>
        </p:spPr>
      </p:pic>
      <p:sp>
        <p:nvSpPr>
          <p:cNvPr id="14" name="Zástup Položka obsahu 1"/>
          <p:cNvSpPr>
            <a:spLocks noGrp="1"/>
          </p:cNvSpPr>
          <p:nvPr>
            <p:ph type="body" sz="quarter" idx="14" hasCustomPrompt="1"/>
          </p:nvPr>
        </p:nvSpPr>
        <p:spPr>
          <a:xfrm>
            <a:off x="12531600" y="3672000"/>
            <a:ext cx="10605600" cy="8786700"/>
          </a:xfrm>
        </p:spPr>
        <p:txBody>
          <a:bodyPr/>
          <a:lstStyle>
            <a:lvl1pPr marL="648000" indent="-648000">
              <a:spcBef>
                <a:spcPts val="0"/>
              </a:spcBef>
              <a:spcAft>
                <a:spcPts val="9000"/>
              </a:spcAft>
              <a:buSzPct val="150000"/>
              <a:buFontTx/>
              <a:buBlip>
                <a:blip r:embed="rId3"/>
              </a:buBlip>
              <a:defRPr sz="3600" cap="all" baseline="0">
                <a:solidFill>
                  <a:schemeClr val="accent1"/>
                </a:solidFill>
              </a:defRPr>
            </a:lvl1pPr>
          </a:lstStyle>
          <a:p>
            <a:pPr lvl="0"/>
            <a:r>
              <a:rPr lang="cs-CZ" dirty="0"/>
              <a:t>Položka obsahu</a:t>
            </a:r>
          </a:p>
        </p:txBody>
      </p:sp>
    </p:spTree>
    <p:extLst>
      <p:ext uri="{BB962C8B-B14F-4D97-AF65-F5344CB8AC3E}">
        <p14:creationId xmlns:p14="http://schemas.microsoft.com/office/powerpoint/2010/main" val="78357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Úzký text, široký obráze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49200" y="1980000"/>
            <a:ext cx="4968000" cy="1980000"/>
          </a:xfrm>
        </p:spPr>
        <p:txBody>
          <a:bodyPr/>
          <a:lstStyle>
            <a:lvl1pPr>
              <a:defRPr/>
            </a:lvl1pPr>
          </a:lstStyle>
          <a:p>
            <a:r>
              <a:rPr lang="cs-CZ" dirty="0"/>
              <a:t>Kliknutím</a:t>
            </a:r>
            <a:br>
              <a:rPr lang="cs-CZ" dirty="0"/>
            </a:br>
            <a:r>
              <a:rPr lang="cs-CZ" dirty="0"/>
              <a:t>vložíte</a:t>
            </a:r>
            <a:br>
              <a:rPr lang="cs-CZ" dirty="0"/>
            </a:br>
            <a:r>
              <a:rPr lang="cs-CZ" dirty="0"/>
              <a:t>nadpis</a:t>
            </a:r>
            <a:endParaRPr lang="en-US" dirty="0"/>
          </a:p>
        </p:txBody>
      </p:sp>
      <p:sp>
        <p:nvSpPr>
          <p:cNvPr id="8" name="Zástupný symbol pro obrázek 7"/>
          <p:cNvSpPr>
            <a:spLocks noGrp="1"/>
          </p:cNvSpPr>
          <p:nvPr>
            <p:ph type="pic" sz="quarter" idx="13"/>
          </p:nvPr>
        </p:nvSpPr>
        <p:spPr>
          <a:xfrm>
            <a:off x="7239600" y="457200"/>
            <a:ext cx="16689600" cy="12801600"/>
          </a:xfrm>
        </p:spPr>
        <p:txBody>
          <a:bodyPr/>
          <a:lstStyle/>
          <a:p>
            <a:r>
              <a:rPr lang="cs-CZ"/>
              <a:t>Kliknutím na ikonu přidáte obrázek.</a:t>
            </a:r>
            <a:endParaRPr lang="cs-CZ" dirty="0"/>
          </a:p>
        </p:txBody>
      </p:sp>
      <p:sp>
        <p:nvSpPr>
          <p:cNvPr id="14" name="Zástupný symbol pro text 13"/>
          <p:cNvSpPr>
            <a:spLocks noGrp="1"/>
          </p:cNvSpPr>
          <p:nvPr>
            <p:ph type="body" sz="quarter" idx="14"/>
          </p:nvPr>
        </p:nvSpPr>
        <p:spPr>
          <a:xfrm>
            <a:off x="1249200" y="4248000"/>
            <a:ext cx="4968000" cy="82107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pic>
        <p:nvPicPr>
          <p:cNvPr id="6" name="Obrázek 5">
            <a:extLst>
              <a:ext uri="{FF2B5EF4-FFF2-40B4-BE49-F238E27FC236}">
                <a16:creationId xmlns:a16="http://schemas.microsoft.com/office/drawing/2014/main" id="{1F1858FF-BDE0-4C5E-8D26-8CEB645524E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79" r="70308" b="14837"/>
          <a:stretch/>
        </p:blipFill>
        <p:spPr>
          <a:xfrm flipH="1">
            <a:off x="6257925" y="2021681"/>
            <a:ext cx="525846" cy="11237119"/>
          </a:xfrm>
          <a:prstGeom prst="rect">
            <a:avLst/>
          </a:prstGeom>
        </p:spPr>
      </p:pic>
    </p:spTree>
    <p:extLst>
      <p:ext uri="{BB962C8B-B14F-4D97-AF65-F5344CB8AC3E}">
        <p14:creationId xmlns:p14="http://schemas.microsoft.com/office/powerpoint/2010/main" val="4216126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Úzký obrázek a text v blocích">
    <p:spTree>
      <p:nvGrpSpPr>
        <p:cNvPr id="1" name=""/>
        <p:cNvGrpSpPr/>
        <p:nvPr/>
      </p:nvGrpSpPr>
      <p:grpSpPr>
        <a:xfrm>
          <a:off x="0" y="0"/>
          <a:ext cx="0" cy="0"/>
          <a:chOff x="0" y="0"/>
          <a:chExt cx="0" cy="0"/>
        </a:xfrm>
      </p:grpSpPr>
      <p:sp>
        <p:nvSpPr>
          <p:cNvPr id="2" name="Title 1"/>
          <p:cNvSpPr>
            <a:spLocks noGrp="1"/>
          </p:cNvSpPr>
          <p:nvPr>
            <p:ph type="title"/>
          </p:nvPr>
        </p:nvSpPr>
        <p:spPr>
          <a:xfrm>
            <a:off x="7272000" y="1980000"/>
            <a:ext cx="4032000" cy="1980000"/>
          </a:xfrm>
        </p:spPr>
        <p:txBody>
          <a:bodyPr/>
          <a:lstStyle>
            <a:lvl1pPr>
              <a:defRPr/>
            </a:lvl1pPr>
          </a:lstStyle>
          <a:p>
            <a:r>
              <a:rPr lang="cs-CZ"/>
              <a:t>Kliknutím lze upravit styl.</a:t>
            </a:r>
            <a:endParaRPr lang="en-US" dirty="0"/>
          </a:p>
        </p:txBody>
      </p:sp>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8" name="Zástupný symbol pro obrázek 7"/>
          <p:cNvSpPr>
            <a:spLocks noGrp="1"/>
          </p:cNvSpPr>
          <p:nvPr>
            <p:ph type="pic" sz="quarter" idx="13"/>
          </p:nvPr>
        </p:nvSpPr>
        <p:spPr>
          <a:xfrm>
            <a:off x="457200" y="457200"/>
            <a:ext cx="5835600" cy="12801600"/>
          </a:xfrm>
        </p:spPr>
        <p:txBody>
          <a:bodyPr/>
          <a:lstStyle/>
          <a:p>
            <a:r>
              <a:rPr lang="cs-CZ"/>
              <a:t>Kliknutím na ikonu přidáte obrázek.</a:t>
            </a:r>
            <a:endParaRPr lang="cs-CZ" dirty="0"/>
          </a:p>
        </p:txBody>
      </p:sp>
      <p:sp>
        <p:nvSpPr>
          <p:cNvPr id="14" name="Zástupný symbol pro text 13"/>
          <p:cNvSpPr>
            <a:spLocks noGrp="1"/>
          </p:cNvSpPr>
          <p:nvPr>
            <p:ph type="body" sz="quarter" idx="14"/>
          </p:nvPr>
        </p:nvSpPr>
        <p:spPr>
          <a:xfrm>
            <a:off x="7272000" y="4248000"/>
            <a:ext cx="4068000" cy="82107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sp>
        <p:nvSpPr>
          <p:cNvPr id="11" name="Zástupný symbol pro text 13"/>
          <p:cNvSpPr>
            <a:spLocks noGrp="1"/>
          </p:cNvSpPr>
          <p:nvPr>
            <p:ph type="body" sz="quarter" idx="15" hasCustomPrompt="1"/>
          </p:nvPr>
        </p:nvSpPr>
        <p:spPr>
          <a:xfrm>
            <a:off x="12693600" y="1980000"/>
            <a:ext cx="4320000" cy="540000"/>
          </a:xfrm>
        </p:spPr>
        <p:txBody>
          <a:bodyPr>
            <a:normAutofit/>
          </a:bodyPr>
          <a:lstStyle>
            <a:lvl1pPr marL="0" indent="0">
              <a:spcBef>
                <a:spcPts val="0"/>
              </a:spcBef>
              <a:buFontTx/>
              <a:buNone/>
              <a:defRPr sz="3200" cap="all" baseline="0">
                <a:solidFill>
                  <a:schemeClr val="accent1"/>
                </a:solidFill>
              </a:defRPr>
            </a:lvl1pPr>
          </a:lstStyle>
          <a:p>
            <a:pPr lvl="0"/>
            <a:r>
              <a:rPr lang="cs-CZ" dirty="0"/>
              <a:t>Podnadpis</a:t>
            </a:r>
          </a:p>
        </p:txBody>
      </p:sp>
      <p:sp>
        <p:nvSpPr>
          <p:cNvPr id="7" name="Zástupný symbol pro text 13"/>
          <p:cNvSpPr>
            <a:spLocks noGrp="1"/>
          </p:cNvSpPr>
          <p:nvPr>
            <p:ph type="body" sz="quarter" idx="16" hasCustomPrompt="1"/>
          </p:nvPr>
        </p:nvSpPr>
        <p:spPr>
          <a:xfrm>
            <a:off x="17906400" y="1980000"/>
            <a:ext cx="4320000" cy="540000"/>
          </a:xfrm>
        </p:spPr>
        <p:txBody>
          <a:bodyPr>
            <a:normAutofit/>
          </a:bodyPr>
          <a:lstStyle>
            <a:lvl1pPr marL="0" indent="0">
              <a:spcBef>
                <a:spcPts val="0"/>
              </a:spcBef>
              <a:buFontTx/>
              <a:buNone/>
              <a:defRPr sz="3200" cap="all" baseline="0">
                <a:solidFill>
                  <a:schemeClr val="accent1"/>
                </a:solidFill>
              </a:defRPr>
            </a:lvl1pPr>
          </a:lstStyle>
          <a:p>
            <a:pPr lvl="0"/>
            <a:r>
              <a:rPr lang="cs-CZ" dirty="0"/>
              <a:t>Podnadpis</a:t>
            </a:r>
          </a:p>
        </p:txBody>
      </p:sp>
      <p:sp>
        <p:nvSpPr>
          <p:cNvPr id="9" name="Zástupný symbol pro text 13"/>
          <p:cNvSpPr>
            <a:spLocks noGrp="1"/>
          </p:cNvSpPr>
          <p:nvPr>
            <p:ph type="body" sz="quarter" idx="17" hasCustomPrompt="1"/>
          </p:nvPr>
        </p:nvSpPr>
        <p:spPr>
          <a:xfrm>
            <a:off x="12693600" y="6696000"/>
            <a:ext cx="4320000" cy="540000"/>
          </a:xfrm>
        </p:spPr>
        <p:txBody>
          <a:bodyPr>
            <a:normAutofit/>
          </a:bodyPr>
          <a:lstStyle>
            <a:lvl1pPr marL="0" indent="0">
              <a:spcBef>
                <a:spcPts val="0"/>
              </a:spcBef>
              <a:buFontTx/>
              <a:buNone/>
              <a:defRPr sz="3200" cap="all" baseline="0">
                <a:solidFill>
                  <a:schemeClr val="accent1"/>
                </a:solidFill>
              </a:defRPr>
            </a:lvl1pPr>
          </a:lstStyle>
          <a:p>
            <a:pPr lvl="0"/>
            <a:r>
              <a:rPr lang="cs-CZ" dirty="0"/>
              <a:t>Podnadpis</a:t>
            </a:r>
          </a:p>
        </p:txBody>
      </p:sp>
      <p:sp>
        <p:nvSpPr>
          <p:cNvPr id="10" name="Zástupný symbol pro text 13"/>
          <p:cNvSpPr>
            <a:spLocks noGrp="1"/>
          </p:cNvSpPr>
          <p:nvPr>
            <p:ph type="body" sz="quarter" idx="18" hasCustomPrompt="1"/>
          </p:nvPr>
        </p:nvSpPr>
        <p:spPr>
          <a:xfrm>
            <a:off x="17906400" y="6696000"/>
            <a:ext cx="4320000" cy="540000"/>
          </a:xfrm>
        </p:spPr>
        <p:txBody>
          <a:bodyPr>
            <a:normAutofit/>
          </a:bodyPr>
          <a:lstStyle>
            <a:lvl1pPr marL="0" indent="0">
              <a:spcBef>
                <a:spcPts val="0"/>
              </a:spcBef>
              <a:buFontTx/>
              <a:buNone/>
              <a:defRPr sz="3200" cap="all" baseline="0">
                <a:solidFill>
                  <a:schemeClr val="accent1"/>
                </a:solidFill>
              </a:defRPr>
            </a:lvl1pPr>
          </a:lstStyle>
          <a:p>
            <a:pPr lvl="0"/>
            <a:r>
              <a:rPr lang="cs-CZ" dirty="0"/>
              <a:t>Podnadpis</a:t>
            </a:r>
          </a:p>
        </p:txBody>
      </p:sp>
      <p:sp>
        <p:nvSpPr>
          <p:cNvPr id="12" name="Zástupný symbol pro text 13"/>
          <p:cNvSpPr>
            <a:spLocks noGrp="1"/>
          </p:cNvSpPr>
          <p:nvPr>
            <p:ph type="body" sz="quarter" idx="19"/>
          </p:nvPr>
        </p:nvSpPr>
        <p:spPr>
          <a:xfrm>
            <a:off x="12693600" y="2628000"/>
            <a:ext cx="4320000" cy="3780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sp>
        <p:nvSpPr>
          <p:cNvPr id="13" name="Zástupný symbol pro text 13"/>
          <p:cNvSpPr>
            <a:spLocks noGrp="1"/>
          </p:cNvSpPr>
          <p:nvPr>
            <p:ph type="body" sz="quarter" idx="20"/>
          </p:nvPr>
        </p:nvSpPr>
        <p:spPr>
          <a:xfrm>
            <a:off x="17906400" y="2628000"/>
            <a:ext cx="4320000" cy="3780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sp>
        <p:nvSpPr>
          <p:cNvPr id="15" name="Zástupný symbol pro text 13"/>
          <p:cNvSpPr>
            <a:spLocks noGrp="1"/>
          </p:cNvSpPr>
          <p:nvPr>
            <p:ph type="body" sz="quarter" idx="21"/>
          </p:nvPr>
        </p:nvSpPr>
        <p:spPr>
          <a:xfrm>
            <a:off x="12693600" y="7344000"/>
            <a:ext cx="4320000" cy="3780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sp>
        <p:nvSpPr>
          <p:cNvPr id="16" name="Zástupný symbol pro text 13"/>
          <p:cNvSpPr>
            <a:spLocks noGrp="1"/>
          </p:cNvSpPr>
          <p:nvPr>
            <p:ph type="body" sz="quarter" idx="22"/>
          </p:nvPr>
        </p:nvSpPr>
        <p:spPr>
          <a:xfrm>
            <a:off x="17906400" y="7344000"/>
            <a:ext cx="4320000" cy="3780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cxnSp>
        <p:nvCxnSpPr>
          <p:cNvPr id="4" name="Přímá spojnice 3"/>
          <p:cNvCxnSpPr>
            <a:cxnSpLocks/>
          </p:cNvCxnSpPr>
          <p:nvPr userDrawn="1"/>
        </p:nvCxnSpPr>
        <p:spPr>
          <a:xfrm>
            <a:off x="11851200" y="1980000"/>
            <a:ext cx="0" cy="1127880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 name="Obrázek 19">
            <a:extLst>
              <a:ext uri="{FF2B5EF4-FFF2-40B4-BE49-F238E27FC236}">
                <a16:creationId xmlns:a16="http://schemas.microsoft.com/office/drawing/2014/main" id="{B985BDA0-83BF-4CD1-88C1-35ED2255594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6715125" y="440531"/>
            <a:ext cx="525846" cy="12818269"/>
          </a:xfrm>
          <a:prstGeom prst="rect">
            <a:avLst/>
          </a:prstGeom>
        </p:spPr>
      </p:pic>
    </p:spTree>
    <p:extLst>
      <p:ext uri="{BB962C8B-B14F-4D97-AF65-F5344CB8AC3E}">
        <p14:creationId xmlns:p14="http://schemas.microsoft.com/office/powerpoint/2010/main" val="3559330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řední obrázek, text, data">
    <p:spTree>
      <p:nvGrpSpPr>
        <p:cNvPr id="1" name=""/>
        <p:cNvGrpSpPr/>
        <p:nvPr/>
      </p:nvGrpSpPr>
      <p:grpSpPr>
        <a:xfrm>
          <a:off x="0" y="0"/>
          <a:ext cx="0" cy="0"/>
          <a:chOff x="0" y="0"/>
          <a:chExt cx="0" cy="0"/>
        </a:xfrm>
      </p:grpSpPr>
      <p:sp>
        <p:nvSpPr>
          <p:cNvPr id="2" name="Title 1"/>
          <p:cNvSpPr>
            <a:spLocks noGrp="1"/>
          </p:cNvSpPr>
          <p:nvPr>
            <p:ph type="title"/>
          </p:nvPr>
        </p:nvSpPr>
        <p:spPr>
          <a:xfrm>
            <a:off x="12682800" y="3240000"/>
            <a:ext cx="10454400" cy="1332000"/>
          </a:xfrm>
        </p:spPr>
        <p:txBody>
          <a:bodyPr anchor="b" anchorCtr="0"/>
          <a:lstStyle>
            <a:lvl1pPr>
              <a:defRPr/>
            </a:lvl1pPr>
          </a:lstStyle>
          <a:p>
            <a:r>
              <a:rPr lang="cs-CZ"/>
              <a:t>Kliknutím lze upravit styl.</a:t>
            </a:r>
            <a:endParaRPr lang="en-US" dirty="0"/>
          </a:p>
        </p:txBody>
      </p:sp>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8" name="Zástupný symbol pro obrázek 7"/>
          <p:cNvSpPr>
            <a:spLocks noGrp="1"/>
          </p:cNvSpPr>
          <p:nvPr>
            <p:ph type="pic" sz="quarter" idx="13"/>
          </p:nvPr>
        </p:nvSpPr>
        <p:spPr>
          <a:xfrm>
            <a:off x="457200" y="457200"/>
            <a:ext cx="10562400" cy="12801600"/>
          </a:xfrm>
        </p:spPr>
        <p:txBody>
          <a:bodyPr/>
          <a:lstStyle/>
          <a:p>
            <a:r>
              <a:rPr lang="cs-CZ"/>
              <a:t>Kliknutím na ikonu přidáte obrázek.</a:t>
            </a:r>
            <a:endParaRPr lang="cs-CZ" dirty="0"/>
          </a:p>
        </p:txBody>
      </p:sp>
      <p:sp>
        <p:nvSpPr>
          <p:cNvPr id="14" name="Zástupný symbol pro text 13"/>
          <p:cNvSpPr>
            <a:spLocks noGrp="1"/>
          </p:cNvSpPr>
          <p:nvPr>
            <p:ph type="body" sz="quarter" idx="14"/>
          </p:nvPr>
        </p:nvSpPr>
        <p:spPr>
          <a:xfrm>
            <a:off x="12682800" y="4680000"/>
            <a:ext cx="10454400" cy="43200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sp>
        <p:nvSpPr>
          <p:cNvPr id="9" name="Zástupný symbol pro text 13"/>
          <p:cNvSpPr>
            <a:spLocks noGrp="1"/>
          </p:cNvSpPr>
          <p:nvPr>
            <p:ph type="body" sz="quarter" idx="17" hasCustomPrompt="1"/>
          </p:nvPr>
        </p:nvSpPr>
        <p:spPr>
          <a:xfrm>
            <a:off x="16002000" y="10440000"/>
            <a:ext cx="2160000" cy="1080000"/>
          </a:xfrm>
        </p:spPr>
        <p:txBody>
          <a:bodyPr anchor="ctr" anchorCtr="0">
            <a:normAutofit/>
          </a:bodyPr>
          <a:lstStyle>
            <a:lvl1pPr marL="0" indent="0">
              <a:spcBef>
                <a:spcPts val="0"/>
              </a:spcBef>
              <a:buFontTx/>
              <a:buNone/>
              <a:defRPr sz="9600" b="1" cap="all" baseline="0">
                <a:solidFill>
                  <a:schemeClr val="accent1"/>
                </a:solidFill>
                <a:latin typeface="+mj-lt"/>
              </a:defRPr>
            </a:lvl1pPr>
          </a:lstStyle>
          <a:p>
            <a:pPr lvl="0"/>
            <a:r>
              <a:rPr lang="cs-CZ" dirty="0"/>
              <a:t>0</a:t>
            </a:r>
          </a:p>
        </p:txBody>
      </p:sp>
      <p:sp>
        <p:nvSpPr>
          <p:cNvPr id="10" name="Zástupný symbol pro text 13"/>
          <p:cNvSpPr>
            <a:spLocks noGrp="1"/>
          </p:cNvSpPr>
          <p:nvPr>
            <p:ph type="body" sz="quarter" idx="18" hasCustomPrompt="1"/>
          </p:nvPr>
        </p:nvSpPr>
        <p:spPr>
          <a:xfrm>
            <a:off x="16002000" y="11634573"/>
            <a:ext cx="2160000" cy="792000"/>
          </a:xfrm>
        </p:spPr>
        <p:txBody>
          <a:bodyPr>
            <a:normAutofit/>
          </a:bodyPr>
          <a:lstStyle>
            <a:lvl1pPr marL="0" indent="0">
              <a:spcBef>
                <a:spcPts val="0"/>
              </a:spcBef>
              <a:buFontTx/>
              <a:buNone/>
              <a:defRPr sz="3600" b="1" cap="all" baseline="0">
                <a:solidFill>
                  <a:schemeClr val="accent1"/>
                </a:solidFill>
                <a:latin typeface="+mj-lt"/>
              </a:defRPr>
            </a:lvl1pPr>
          </a:lstStyle>
          <a:p>
            <a:pPr lvl="0"/>
            <a:r>
              <a:rPr lang="cs-CZ" dirty="0"/>
              <a:t>MJ</a:t>
            </a:r>
          </a:p>
        </p:txBody>
      </p:sp>
      <p:sp>
        <p:nvSpPr>
          <p:cNvPr id="17" name="Zástupný symbol pro obrázek 7"/>
          <p:cNvSpPr>
            <a:spLocks noGrp="1"/>
          </p:cNvSpPr>
          <p:nvPr>
            <p:ph type="pic" sz="quarter" idx="23"/>
          </p:nvPr>
        </p:nvSpPr>
        <p:spPr>
          <a:xfrm>
            <a:off x="12682800" y="9331200"/>
            <a:ext cx="2865600" cy="3135600"/>
          </a:xfrm>
        </p:spPr>
        <p:txBody>
          <a:bodyPr/>
          <a:lstStyle/>
          <a:p>
            <a:r>
              <a:rPr lang="cs-CZ"/>
              <a:t>Kliknutím na ikonu přidáte obrázek.</a:t>
            </a:r>
            <a:endParaRPr lang="cs-CZ" dirty="0"/>
          </a:p>
        </p:txBody>
      </p:sp>
      <p:sp>
        <p:nvSpPr>
          <p:cNvPr id="18" name="Zástupný symbol pro text 13"/>
          <p:cNvSpPr>
            <a:spLocks noGrp="1"/>
          </p:cNvSpPr>
          <p:nvPr>
            <p:ph type="body" sz="quarter" idx="24" hasCustomPrompt="1"/>
          </p:nvPr>
        </p:nvSpPr>
        <p:spPr>
          <a:xfrm>
            <a:off x="18684000" y="10440000"/>
            <a:ext cx="2160000" cy="1080000"/>
          </a:xfrm>
        </p:spPr>
        <p:txBody>
          <a:bodyPr anchor="ctr" anchorCtr="0">
            <a:normAutofit/>
          </a:bodyPr>
          <a:lstStyle>
            <a:lvl1pPr marL="0" indent="0">
              <a:spcBef>
                <a:spcPts val="0"/>
              </a:spcBef>
              <a:buFontTx/>
              <a:buNone/>
              <a:defRPr sz="9600" b="1" cap="all" baseline="0">
                <a:solidFill>
                  <a:schemeClr val="accent1"/>
                </a:solidFill>
                <a:latin typeface="+mj-lt"/>
              </a:defRPr>
            </a:lvl1pPr>
          </a:lstStyle>
          <a:p>
            <a:pPr lvl="0"/>
            <a:r>
              <a:rPr lang="cs-CZ" dirty="0"/>
              <a:t>0</a:t>
            </a:r>
          </a:p>
        </p:txBody>
      </p:sp>
      <p:sp>
        <p:nvSpPr>
          <p:cNvPr id="19" name="Zástupný symbol pro text 13"/>
          <p:cNvSpPr>
            <a:spLocks noGrp="1"/>
          </p:cNvSpPr>
          <p:nvPr>
            <p:ph type="body" sz="quarter" idx="25" hasCustomPrompt="1"/>
          </p:nvPr>
        </p:nvSpPr>
        <p:spPr>
          <a:xfrm>
            <a:off x="21348000" y="10440000"/>
            <a:ext cx="2160000" cy="1080000"/>
          </a:xfrm>
        </p:spPr>
        <p:txBody>
          <a:bodyPr anchor="ctr" anchorCtr="0">
            <a:normAutofit/>
          </a:bodyPr>
          <a:lstStyle>
            <a:lvl1pPr marL="0" indent="0">
              <a:spcBef>
                <a:spcPts val="0"/>
              </a:spcBef>
              <a:buFontTx/>
              <a:buNone/>
              <a:defRPr sz="9600" b="1" cap="all" baseline="0">
                <a:solidFill>
                  <a:schemeClr val="accent1"/>
                </a:solidFill>
                <a:latin typeface="+mj-lt"/>
              </a:defRPr>
            </a:lvl1pPr>
          </a:lstStyle>
          <a:p>
            <a:pPr lvl="0"/>
            <a:r>
              <a:rPr lang="cs-CZ" dirty="0"/>
              <a:t>0</a:t>
            </a:r>
          </a:p>
        </p:txBody>
      </p:sp>
      <p:sp>
        <p:nvSpPr>
          <p:cNvPr id="20" name="Zástupný symbol pro text 13"/>
          <p:cNvSpPr>
            <a:spLocks noGrp="1"/>
          </p:cNvSpPr>
          <p:nvPr>
            <p:ph type="body" sz="quarter" idx="26" hasCustomPrompt="1"/>
          </p:nvPr>
        </p:nvSpPr>
        <p:spPr>
          <a:xfrm>
            <a:off x="18684000" y="11635200"/>
            <a:ext cx="2160000" cy="792000"/>
          </a:xfrm>
        </p:spPr>
        <p:txBody>
          <a:bodyPr>
            <a:normAutofit/>
          </a:bodyPr>
          <a:lstStyle>
            <a:lvl1pPr marL="0" indent="0">
              <a:spcBef>
                <a:spcPts val="0"/>
              </a:spcBef>
              <a:buFontTx/>
              <a:buNone/>
              <a:defRPr sz="3600" b="1" cap="all" baseline="0">
                <a:solidFill>
                  <a:schemeClr val="accent1"/>
                </a:solidFill>
                <a:latin typeface="+mj-lt"/>
              </a:defRPr>
            </a:lvl1pPr>
          </a:lstStyle>
          <a:p>
            <a:pPr lvl="0"/>
            <a:r>
              <a:rPr lang="cs-CZ" dirty="0"/>
              <a:t>MJ</a:t>
            </a:r>
          </a:p>
        </p:txBody>
      </p:sp>
      <p:sp>
        <p:nvSpPr>
          <p:cNvPr id="21" name="Zástupný symbol pro text 13"/>
          <p:cNvSpPr>
            <a:spLocks noGrp="1"/>
          </p:cNvSpPr>
          <p:nvPr>
            <p:ph type="body" sz="quarter" idx="27" hasCustomPrompt="1"/>
          </p:nvPr>
        </p:nvSpPr>
        <p:spPr>
          <a:xfrm>
            <a:off x="21348000" y="11635200"/>
            <a:ext cx="2160000" cy="792000"/>
          </a:xfrm>
        </p:spPr>
        <p:txBody>
          <a:bodyPr>
            <a:normAutofit/>
          </a:bodyPr>
          <a:lstStyle>
            <a:lvl1pPr marL="0" indent="0">
              <a:spcBef>
                <a:spcPts val="0"/>
              </a:spcBef>
              <a:buFontTx/>
              <a:buNone/>
              <a:defRPr sz="3600" b="1" cap="all" baseline="0">
                <a:solidFill>
                  <a:schemeClr val="accent1"/>
                </a:solidFill>
                <a:latin typeface="+mj-lt"/>
              </a:defRPr>
            </a:lvl1pPr>
          </a:lstStyle>
          <a:p>
            <a:pPr lvl="0"/>
            <a:r>
              <a:rPr lang="cs-CZ" dirty="0"/>
              <a:t>MJ</a:t>
            </a:r>
          </a:p>
        </p:txBody>
      </p:sp>
      <p:pic>
        <p:nvPicPr>
          <p:cNvPr id="13" name="Obrázek 12">
            <a:extLst>
              <a:ext uri="{FF2B5EF4-FFF2-40B4-BE49-F238E27FC236}">
                <a16:creationId xmlns:a16="http://schemas.microsoft.com/office/drawing/2014/main" id="{FF8C1C56-B361-4CFD-80E8-87A4618901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11439525" y="440531"/>
            <a:ext cx="525846" cy="12818269"/>
          </a:xfrm>
          <a:prstGeom prst="rect">
            <a:avLst/>
          </a:prstGeom>
        </p:spPr>
      </p:pic>
    </p:spTree>
    <p:extLst>
      <p:ext uri="{BB962C8B-B14F-4D97-AF65-F5344CB8AC3E}">
        <p14:creationId xmlns:p14="http://schemas.microsoft.com/office/powerpoint/2010/main" val="2309680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Úzký text, graf či obrázek s popise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49200" y="1980000"/>
            <a:ext cx="4968000" cy="1980000"/>
          </a:xfrm>
        </p:spPr>
        <p:txBody>
          <a:bodyPr/>
          <a:lstStyle>
            <a:lvl1pPr>
              <a:defRPr/>
            </a:lvl1pPr>
          </a:lstStyle>
          <a:p>
            <a:r>
              <a:rPr lang="cs-CZ" dirty="0"/>
              <a:t>Kliknutím</a:t>
            </a:r>
            <a:br>
              <a:rPr lang="cs-CZ" dirty="0"/>
            </a:br>
            <a:r>
              <a:rPr lang="cs-CZ" dirty="0"/>
              <a:t>vložíte</a:t>
            </a:r>
            <a:br>
              <a:rPr lang="cs-CZ" dirty="0"/>
            </a:br>
            <a:r>
              <a:rPr lang="cs-CZ" dirty="0"/>
              <a:t>nadpis</a:t>
            </a:r>
            <a:endParaRPr lang="en-US" dirty="0"/>
          </a:p>
        </p:txBody>
      </p:sp>
      <p:sp>
        <p:nvSpPr>
          <p:cNvPr id="14" name="Zástupný symbol pro text 13"/>
          <p:cNvSpPr>
            <a:spLocks noGrp="1"/>
          </p:cNvSpPr>
          <p:nvPr>
            <p:ph type="body" sz="quarter" idx="14"/>
          </p:nvPr>
        </p:nvSpPr>
        <p:spPr>
          <a:xfrm>
            <a:off x="1249200" y="4248000"/>
            <a:ext cx="4968000" cy="82116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sp>
        <p:nvSpPr>
          <p:cNvPr id="6" name="Zástupný symbol pro obsah 5"/>
          <p:cNvSpPr>
            <a:spLocks noGrp="1"/>
          </p:cNvSpPr>
          <p:nvPr>
            <p:ph sz="quarter" idx="15" hasCustomPrompt="1"/>
          </p:nvPr>
        </p:nvSpPr>
        <p:spPr>
          <a:xfrm>
            <a:off x="7920000" y="2017713"/>
            <a:ext cx="15217200" cy="6022701"/>
          </a:xfrm>
        </p:spPr>
        <p:txBody>
          <a:bodyPr/>
          <a:lstStyle>
            <a:lvl1pPr>
              <a:defRPr baseline="0"/>
            </a:lvl1pPr>
          </a:lstStyle>
          <a:p>
            <a:pPr lvl="0"/>
            <a:r>
              <a:rPr lang="cs-CZ" dirty="0"/>
              <a:t>Kliknutím lze na ikonu lze vložit graf, ale i jiné objekty či text</a:t>
            </a:r>
          </a:p>
        </p:txBody>
      </p:sp>
      <p:sp>
        <p:nvSpPr>
          <p:cNvPr id="9" name="Zástupný symbol pro text 13"/>
          <p:cNvSpPr>
            <a:spLocks noGrp="1"/>
          </p:cNvSpPr>
          <p:nvPr>
            <p:ph type="body" sz="quarter" idx="17" hasCustomPrompt="1"/>
          </p:nvPr>
        </p:nvSpPr>
        <p:spPr>
          <a:xfrm>
            <a:off x="8910000" y="8676000"/>
            <a:ext cx="2880000" cy="1080000"/>
          </a:xfrm>
        </p:spPr>
        <p:txBody>
          <a:bodyPr anchor="b"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0" name="Zástupný symbol pro text 13"/>
          <p:cNvSpPr>
            <a:spLocks noGrp="1"/>
          </p:cNvSpPr>
          <p:nvPr>
            <p:ph type="body" sz="quarter" idx="18" hasCustomPrompt="1"/>
          </p:nvPr>
        </p:nvSpPr>
        <p:spPr>
          <a:xfrm>
            <a:off x="8910000" y="9864000"/>
            <a:ext cx="2880000" cy="180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1" name="Zástupný symbol pro text 13"/>
          <p:cNvSpPr>
            <a:spLocks noGrp="1"/>
          </p:cNvSpPr>
          <p:nvPr>
            <p:ph type="body" sz="quarter" idx="19" hasCustomPrompt="1"/>
          </p:nvPr>
        </p:nvSpPr>
        <p:spPr>
          <a:xfrm>
            <a:off x="12366000" y="8676000"/>
            <a:ext cx="2880000" cy="1080000"/>
          </a:xfrm>
        </p:spPr>
        <p:txBody>
          <a:bodyPr anchor="b"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2" name="Zástupný symbol pro text 13"/>
          <p:cNvSpPr>
            <a:spLocks noGrp="1"/>
          </p:cNvSpPr>
          <p:nvPr>
            <p:ph type="body" sz="quarter" idx="20" hasCustomPrompt="1"/>
          </p:nvPr>
        </p:nvSpPr>
        <p:spPr>
          <a:xfrm>
            <a:off x="12366000" y="9864000"/>
            <a:ext cx="2880000" cy="180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3" name="Zástupný symbol pro text 13"/>
          <p:cNvSpPr>
            <a:spLocks noGrp="1"/>
          </p:cNvSpPr>
          <p:nvPr>
            <p:ph type="body" sz="quarter" idx="21" hasCustomPrompt="1"/>
          </p:nvPr>
        </p:nvSpPr>
        <p:spPr>
          <a:xfrm>
            <a:off x="15822000" y="8676000"/>
            <a:ext cx="2880000" cy="1080000"/>
          </a:xfrm>
        </p:spPr>
        <p:txBody>
          <a:bodyPr anchor="b"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5" name="Zástupný symbol pro text 13"/>
          <p:cNvSpPr>
            <a:spLocks noGrp="1"/>
          </p:cNvSpPr>
          <p:nvPr>
            <p:ph type="body" sz="quarter" idx="22" hasCustomPrompt="1"/>
          </p:nvPr>
        </p:nvSpPr>
        <p:spPr>
          <a:xfrm>
            <a:off x="15822000" y="9864000"/>
            <a:ext cx="2880000" cy="180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6" name="Zástupný symbol pro text 13"/>
          <p:cNvSpPr>
            <a:spLocks noGrp="1"/>
          </p:cNvSpPr>
          <p:nvPr>
            <p:ph type="body" sz="quarter" idx="23" hasCustomPrompt="1"/>
          </p:nvPr>
        </p:nvSpPr>
        <p:spPr>
          <a:xfrm>
            <a:off x="19278000" y="8676000"/>
            <a:ext cx="2880000" cy="1080000"/>
          </a:xfrm>
        </p:spPr>
        <p:txBody>
          <a:bodyPr anchor="b"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7" name="Zástupný symbol pro text 13"/>
          <p:cNvSpPr>
            <a:spLocks noGrp="1"/>
          </p:cNvSpPr>
          <p:nvPr>
            <p:ph type="body" sz="quarter" idx="24" hasCustomPrompt="1"/>
          </p:nvPr>
        </p:nvSpPr>
        <p:spPr>
          <a:xfrm>
            <a:off x="19278000" y="9864000"/>
            <a:ext cx="2880000" cy="1800000"/>
          </a:xfrm>
        </p:spPr>
        <p:txBody>
          <a:bodyPr>
            <a:normAutofit/>
          </a:bodyPr>
          <a:lstStyle>
            <a:lvl1pPr marL="0" indent="0">
              <a:spcBef>
                <a:spcPts val="0"/>
              </a:spcBef>
              <a:buFontTx/>
              <a:buNone/>
              <a:defRPr sz="2800" b="0" cap="none" baseline="0">
                <a:solidFill>
                  <a:schemeClr val="bg2"/>
                </a:solidFill>
                <a:latin typeface="+mn-lt"/>
              </a:defRPr>
            </a:lvl1pPr>
          </a:lstStyle>
          <a:p>
            <a:pPr lvl="0"/>
            <a:r>
              <a:rPr lang="cs-CZ" dirty="0"/>
              <a:t>Popis</a:t>
            </a:r>
          </a:p>
        </p:txBody>
      </p:sp>
      <p:sp>
        <p:nvSpPr>
          <p:cNvPr id="18" name="Zástupný symbol pro text 13"/>
          <p:cNvSpPr>
            <a:spLocks noGrp="1"/>
          </p:cNvSpPr>
          <p:nvPr>
            <p:ph type="body" sz="quarter" idx="25" hasCustomPrompt="1"/>
          </p:nvPr>
        </p:nvSpPr>
        <p:spPr>
          <a:xfrm>
            <a:off x="7239600" y="12111000"/>
            <a:ext cx="15897600" cy="432000"/>
          </a:xfrm>
        </p:spPr>
        <p:txBody>
          <a:bodyPr anchor="b" anchorCtr="0">
            <a:normAutofit/>
          </a:bodyPr>
          <a:lstStyle>
            <a:lvl1pPr marL="0" indent="0">
              <a:buFontTx/>
              <a:buNone/>
              <a:defRPr sz="2800" b="0" i="1" cap="none" baseline="0">
                <a:solidFill>
                  <a:schemeClr val="bg2"/>
                </a:solidFill>
                <a:latin typeface="+mn-lt"/>
              </a:defRPr>
            </a:lvl1pPr>
          </a:lstStyle>
          <a:p>
            <a:pPr lvl="0"/>
            <a:r>
              <a:rPr lang="cs-CZ" dirty="0"/>
              <a:t>Zdroj:</a:t>
            </a:r>
          </a:p>
        </p:txBody>
      </p:sp>
      <p:pic>
        <p:nvPicPr>
          <p:cNvPr id="19" name="Obrázek 18">
            <a:extLst>
              <a:ext uri="{FF2B5EF4-FFF2-40B4-BE49-F238E27FC236}">
                <a16:creationId xmlns:a16="http://schemas.microsoft.com/office/drawing/2014/main" id="{59D00A5E-2144-4E6A-95AD-4F60472D950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5387" t="14411" r="71879" b="8523"/>
          <a:stretch/>
        </p:blipFill>
        <p:spPr>
          <a:xfrm>
            <a:off x="6191251" y="1903801"/>
            <a:ext cx="666750" cy="10562999"/>
          </a:xfrm>
          <a:prstGeom prst="rect">
            <a:avLst/>
          </a:prstGeom>
        </p:spPr>
      </p:pic>
      <p:sp>
        <p:nvSpPr>
          <p:cNvPr id="8" name="Zástupný symbol pro datum 7">
            <a:extLst>
              <a:ext uri="{FF2B5EF4-FFF2-40B4-BE49-F238E27FC236}">
                <a16:creationId xmlns:a16="http://schemas.microsoft.com/office/drawing/2014/main" id="{A0F8F35C-3EBD-4D92-A682-98134090EC07}"/>
              </a:ext>
            </a:extLst>
          </p:cNvPr>
          <p:cNvSpPr>
            <a:spLocks noGrp="1"/>
          </p:cNvSpPr>
          <p:nvPr>
            <p:ph type="dt" sz="half" idx="26"/>
          </p:nvPr>
        </p:nvSpPr>
        <p:spPr/>
        <p:txBody>
          <a:bodyPr/>
          <a:lstStyle/>
          <a:p>
            <a:fld id="{9B3895B8-0BD6-4EDC-959F-D82D66CA15D6}" type="datetimeFigureOut">
              <a:rPr lang="cs-CZ" smtClean="0"/>
              <a:t>16.11.2018</a:t>
            </a:fld>
            <a:endParaRPr lang="cs-CZ" dirty="0"/>
          </a:p>
        </p:txBody>
      </p:sp>
      <p:sp>
        <p:nvSpPr>
          <p:cNvPr id="20" name="Zástupný symbol pro zápatí 19">
            <a:extLst>
              <a:ext uri="{FF2B5EF4-FFF2-40B4-BE49-F238E27FC236}">
                <a16:creationId xmlns:a16="http://schemas.microsoft.com/office/drawing/2014/main" id="{83CB2368-0C7F-4A8D-82C9-F3F9B375AD32}"/>
              </a:ext>
            </a:extLst>
          </p:cNvPr>
          <p:cNvSpPr>
            <a:spLocks noGrp="1"/>
          </p:cNvSpPr>
          <p:nvPr>
            <p:ph type="ftr" sz="quarter" idx="27"/>
          </p:nvPr>
        </p:nvSpPr>
        <p:spPr/>
        <p:txBody>
          <a:bodyPr/>
          <a:lstStyle/>
          <a:p>
            <a:endParaRPr lang="cs-CZ" dirty="0"/>
          </a:p>
        </p:txBody>
      </p:sp>
      <p:sp>
        <p:nvSpPr>
          <p:cNvPr id="21" name="Zástupný symbol pro číslo snímku 20">
            <a:extLst>
              <a:ext uri="{FF2B5EF4-FFF2-40B4-BE49-F238E27FC236}">
                <a16:creationId xmlns:a16="http://schemas.microsoft.com/office/drawing/2014/main" id="{694D55FB-482C-4174-9D72-A2274FB4E155}"/>
              </a:ext>
            </a:extLst>
          </p:cNvPr>
          <p:cNvSpPr>
            <a:spLocks noGrp="1"/>
          </p:cNvSpPr>
          <p:nvPr>
            <p:ph type="sldNum" sz="quarter" idx="28"/>
          </p:nvPr>
        </p:nvSpPr>
        <p:spPr/>
        <p:txBody>
          <a:bodyPr/>
          <a:lstStyle/>
          <a:p>
            <a:fld id="{C79EEDCB-EB91-4C4F-A503-5C6FE3AC84D2}" type="slidenum">
              <a:rPr lang="cs-CZ" smtClean="0"/>
              <a:t>‹#›</a:t>
            </a:fld>
            <a:endParaRPr lang="cs-CZ" dirty="0"/>
          </a:p>
        </p:txBody>
      </p:sp>
    </p:spTree>
    <p:extLst>
      <p:ext uri="{BB962C8B-B14F-4D97-AF65-F5344CB8AC3E}">
        <p14:creationId xmlns:p14="http://schemas.microsoft.com/office/powerpoint/2010/main" val="1474424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Úzký text, tři obrázky s popisem">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49200" y="1980000"/>
            <a:ext cx="4968000" cy="1980000"/>
          </a:xfrm>
        </p:spPr>
        <p:txBody>
          <a:bodyPr/>
          <a:lstStyle>
            <a:lvl1pPr>
              <a:defRPr/>
            </a:lvl1pPr>
          </a:lstStyle>
          <a:p>
            <a:r>
              <a:rPr lang="cs-CZ" dirty="0"/>
              <a:t>Kliknutím</a:t>
            </a:r>
            <a:br>
              <a:rPr lang="cs-CZ" dirty="0"/>
            </a:br>
            <a:r>
              <a:rPr lang="cs-CZ" dirty="0"/>
              <a:t>vložíte</a:t>
            </a:r>
            <a:br>
              <a:rPr lang="cs-CZ" dirty="0"/>
            </a:br>
            <a:r>
              <a:rPr lang="cs-CZ" dirty="0"/>
              <a:t>nadpis</a:t>
            </a:r>
            <a:endParaRPr lang="en-US" dirty="0"/>
          </a:p>
        </p:txBody>
      </p:sp>
      <p:sp>
        <p:nvSpPr>
          <p:cNvPr id="8" name="Zástupný symbol pro obrázek 7"/>
          <p:cNvSpPr>
            <a:spLocks noGrp="1"/>
          </p:cNvSpPr>
          <p:nvPr>
            <p:ph type="pic" sz="quarter" idx="13"/>
          </p:nvPr>
        </p:nvSpPr>
        <p:spPr>
          <a:xfrm>
            <a:off x="7239600" y="2059200"/>
            <a:ext cx="3812400" cy="5436000"/>
          </a:xfrm>
        </p:spPr>
        <p:txBody>
          <a:bodyPr/>
          <a:lstStyle/>
          <a:p>
            <a:r>
              <a:rPr lang="cs-CZ"/>
              <a:t>Kliknutím na ikonu přidáte obrázek.</a:t>
            </a:r>
            <a:endParaRPr lang="cs-CZ" dirty="0"/>
          </a:p>
        </p:txBody>
      </p:sp>
      <p:sp>
        <p:nvSpPr>
          <p:cNvPr id="14" name="Zástupný symbol pro text 13"/>
          <p:cNvSpPr>
            <a:spLocks noGrp="1"/>
          </p:cNvSpPr>
          <p:nvPr>
            <p:ph type="body" sz="quarter" idx="14"/>
          </p:nvPr>
        </p:nvSpPr>
        <p:spPr>
          <a:xfrm>
            <a:off x="1249200" y="4248000"/>
            <a:ext cx="4968000" cy="82107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pic>
        <p:nvPicPr>
          <p:cNvPr id="4" name="Obrázek 3">
            <a:extLst>
              <a:ext uri="{FF2B5EF4-FFF2-40B4-BE49-F238E27FC236}">
                <a16:creationId xmlns:a16="http://schemas.microsoft.com/office/drawing/2014/main" id="{7E7E2288-C6D9-4297-B5DD-4093A2EB356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5387" t="14411" r="71879" b="8523"/>
          <a:stretch/>
        </p:blipFill>
        <p:spPr>
          <a:xfrm>
            <a:off x="6191251" y="1903801"/>
            <a:ext cx="666750" cy="10562999"/>
          </a:xfrm>
          <a:prstGeom prst="rect">
            <a:avLst/>
          </a:prstGeom>
        </p:spPr>
      </p:pic>
      <p:sp>
        <p:nvSpPr>
          <p:cNvPr id="9" name="Zástupný symbol pro obrázek 7"/>
          <p:cNvSpPr>
            <a:spLocks noGrp="1"/>
          </p:cNvSpPr>
          <p:nvPr>
            <p:ph type="pic" sz="quarter" idx="15"/>
          </p:nvPr>
        </p:nvSpPr>
        <p:spPr>
          <a:xfrm>
            <a:off x="12529800" y="2059200"/>
            <a:ext cx="3812400" cy="5436000"/>
          </a:xfrm>
        </p:spPr>
        <p:txBody>
          <a:bodyPr/>
          <a:lstStyle/>
          <a:p>
            <a:r>
              <a:rPr lang="cs-CZ"/>
              <a:t>Kliknutím na ikonu přidáte obrázek.</a:t>
            </a:r>
            <a:endParaRPr lang="cs-CZ" dirty="0"/>
          </a:p>
        </p:txBody>
      </p:sp>
      <p:sp>
        <p:nvSpPr>
          <p:cNvPr id="10" name="Zástupný symbol pro obrázek 7"/>
          <p:cNvSpPr>
            <a:spLocks noGrp="1"/>
          </p:cNvSpPr>
          <p:nvPr>
            <p:ph type="pic" sz="quarter" idx="16"/>
          </p:nvPr>
        </p:nvSpPr>
        <p:spPr>
          <a:xfrm>
            <a:off x="17820000" y="2059200"/>
            <a:ext cx="3812400" cy="5436000"/>
          </a:xfrm>
        </p:spPr>
        <p:txBody>
          <a:bodyPr/>
          <a:lstStyle/>
          <a:p>
            <a:r>
              <a:rPr lang="cs-CZ"/>
              <a:t>Kliknutím na ikonu přidáte obrázek.</a:t>
            </a:r>
            <a:endParaRPr lang="cs-CZ" dirty="0"/>
          </a:p>
        </p:txBody>
      </p:sp>
      <p:sp>
        <p:nvSpPr>
          <p:cNvPr id="11" name="Zástupný symbol pro text 13"/>
          <p:cNvSpPr>
            <a:spLocks noGrp="1"/>
          </p:cNvSpPr>
          <p:nvPr>
            <p:ph type="body" sz="quarter" idx="17" hasCustomPrompt="1"/>
          </p:nvPr>
        </p:nvSpPr>
        <p:spPr>
          <a:xfrm>
            <a:off x="7239600" y="8042400"/>
            <a:ext cx="3812400" cy="540000"/>
          </a:xfrm>
        </p:spPr>
        <p:txBody>
          <a:bodyPr anchor="t"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2" name="Zástupný symbol pro text 13"/>
          <p:cNvSpPr>
            <a:spLocks noGrp="1"/>
          </p:cNvSpPr>
          <p:nvPr>
            <p:ph type="body" sz="quarter" idx="18" hasCustomPrompt="1"/>
          </p:nvPr>
        </p:nvSpPr>
        <p:spPr>
          <a:xfrm>
            <a:off x="7239600" y="8712000"/>
            <a:ext cx="3812400" cy="1980000"/>
          </a:xfrm>
        </p:spPr>
        <p:txBody>
          <a:bodyPr>
            <a:normAutofit/>
          </a:bodyPr>
          <a:lstStyle>
            <a:lvl1pPr marL="0" indent="0">
              <a:spcBef>
                <a:spcPts val="0"/>
              </a:spcBef>
              <a:buFontTx/>
              <a:buNone/>
              <a:defRPr sz="2800" b="0" cap="none" baseline="0">
                <a:solidFill>
                  <a:schemeClr val="tx1"/>
                </a:solidFill>
                <a:latin typeface="+mn-lt"/>
              </a:defRPr>
            </a:lvl1pPr>
          </a:lstStyle>
          <a:p>
            <a:pPr lvl="0"/>
            <a:r>
              <a:rPr lang="cs-CZ" dirty="0"/>
              <a:t>Popis</a:t>
            </a:r>
          </a:p>
        </p:txBody>
      </p:sp>
      <p:sp>
        <p:nvSpPr>
          <p:cNvPr id="13" name="Zástupný symbol pro text 13"/>
          <p:cNvSpPr>
            <a:spLocks noGrp="1"/>
          </p:cNvSpPr>
          <p:nvPr>
            <p:ph type="body" sz="quarter" idx="19" hasCustomPrompt="1"/>
          </p:nvPr>
        </p:nvSpPr>
        <p:spPr>
          <a:xfrm>
            <a:off x="12531600" y="8042400"/>
            <a:ext cx="3812400" cy="540000"/>
          </a:xfrm>
        </p:spPr>
        <p:txBody>
          <a:bodyPr anchor="t"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5" name="Zástupný symbol pro text 13"/>
          <p:cNvSpPr>
            <a:spLocks noGrp="1"/>
          </p:cNvSpPr>
          <p:nvPr>
            <p:ph type="body" sz="quarter" idx="20" hasCustomPrompt="1"/>
          </p:nvPr>
        </p:nvSpPr>
        <p:spPr>
          <a:xfrm>
            <a:off x="12531600" y="8712000"/>
            <a:ext cx="3812400" cy="1980000"/>
          </a:xfrm>
        </p:spPr>
        <p:txBody>
          <a:bodyPr>
            <a:normAutofit/>
          </a:bodyPr>
          <a:lstStyle>
            <a:lvl1pPr marL="0" indent="0">
              <a:spcBef>
                <a:spcPts val="0"/>
              </a:spcBef>
              <a:buFontTx/>
              <a:buNone/>
              <a:defRPr sz="2800" b="0" cap="none" baseline="0">
                <a:solidFill>
                  <a:schemeClr val="tx1"/>
                </a:solidFill>
                <a:latin typeface="+mn-lt"/>
              </a:defRPr>
            </a:lvl1pPr>
          </a:lstStyle>
          <a:p>
            <a:pPr lvl="0"/>
            <a:r>
              <a:rPr lang="cs-CZ" dirty="0"/>
              <a:t>Popis</a:t>
            </a:r>
          </a:p>
        </p:txBody>
      </p:sp>
      <p:sp>
        <p:nvSpPr>
          <p:cNvPr id="16" name="Zástupný symbol pro text 13"/>
          <p:cNvSpPr>
            <a:spLocks noGrp="1"/>
          </p:cNvSpPr>
          <p:nvPr>
            <p:ph type="body" sz="quarter" idx="21" hasCustomPrompt="1"/>
          </p:nvPr>
        </p:nvSpPr>
        <p:spPr>
          <a:xfrm>
            <a:off x="17820000" y="8042400"/>
            <a:ext cx="3812400" cy="540000"/>
          </a:xfrm>
        </p:spPr>
        <p:txBody>
          <a:bodyPr anchor="t" anchorCtr="0">
            <a:normAutofit/>
          </a:bodyPr>
          <a:lstStyle>
            <a:lvl1pPr marL="0" indent="0">
              <a:spcBef>
                <a:spcPts val="0"/>
              </a:spcBef>
              <a:buFontTx/>
              <a:buNone/>
              <a:defRPr sz="3200" b="1" cap="all" baseline="0">
                <a:solidFill>
                  <a:schemeClr val="accent2"/>
                </a:solidFill>
                <a:latin typeface="+mj-lt"/>
              </a:defRPr>
            </a:lvl1pPr>
          </a:lstStyle>
          <a:p>
            <a:pPr lvl="0"/>
            <a:r>
              <a:rPr lang="cs-CZ" dirty="0"/>
              <a:t>Podnadpis</a:t>
            </a:r>
          </a:p>
        </p:txBody>
      </p:sp>
      <p:sp>
        <p:nvSpPr>
          <p:cNvPr id="17" name="Zástupný symbol pro text 13"/>
          <p:cNvSpPr>
            <a:spLocks noGrp="1"/>
          </p:cNvSpPr>
          <p:nvPr>
            <p:ph type="body" sz="quarter" idx="22" hasCustomPrompt="1"/>
          </p:nvPr>
        </p:nvSpPr>
        <p:spPr>
          <a:xfrm>
            <a:off x="17820000" y="8712000"/>
            <a:ext cx="3812400" cy="1980000"/>
          </a:xfrm>
        </p:spPr>
        <p:txBody>
          <a:bodyPr>
            <a:normAutofit/>
          </a:bodyPr>
          <a:lstStyle>
            <a:lvl1pPr marL="0" indent="0">
              <a:spcBef>
                <a:spcPts val="0"/>
              </a:spcBef>
              <a:buFontTx/>
              <a:buNone/>
              <a:defRPr sz="2800" b="0" cap="none" baseline="0">
                <a:solidFill>
                  <a:schemeClr val="tx1"/>
                </a:solidFill>
                <a:latin typeface="+mn-lt"/>
              </a:defRPr>
            </a:lvl1pPr>
          </a:lstStyle>
          <a:p>
            <a:pPr lvl="0"/>
            <a:r>
              <a:rPr lang="cs-CZ" dirty="0"/>
              <a:t>Popis</a:t>
            </a:r>
          </a:p>
        </p:txBody>
      </p:sp>
      <p:sp>
        <p:nvSpPr>
          <p:cNvPr id="18" name="Zástupný symbol pro text 13"/>
          <p:cNvSpPr>
            <a:spLocks noGrp="1"/>
          </p:cNvSpPr>
          <p:nvPr>
            <p:ph type="body" sz="quarter" idx="23" hasCustomPrompt="1"/>
          </p:nvPr>
        </p:nvSpPr>
        <p:spPr>
          <a:xfrm>
            <a:off x="7239600" y="10800000"/>
            <a:ext cx="3812400" cy="1296000"/>
          </a:xfrm>
        </p:spPr>
        <p:txBody>
          <a:bodyPr anchor="ctr" anchorCtr="0">
            <a:normAutofit/>
          </a:bodyPr>
          <a:lstStyle>
            <a:lvl1pPr marL="0" indent="0">
              <a:spcBef>
                <a:spcPts val="0"/>
              </a:spcBef>
              <a:buFontTx/>
              <a:buNone/>
              <a:defRPr sz="12600" b="1" cap="all" baseline="0">
                <a:solidFill>
                  <a:schemeClr val="accent1"/>
                </a:solidFill>
                <a:latin typeface="+mj-lt"/>
              </a:defRPr>
            </a:lvl1pPr>
          </a:lstStyle>
          <a:p>
            <a:pPr lvl="0"/>
            <a:r>
              <a:rPr lang="cs-CZ" dirty="0"/>
              <a:t>%</a:t>
            </a:r>
          </a:p>
        </p:txBody>
      </p:sp>
      <p:sp>
        <p:nvSpPr>
          <p:cNvPr id="19" name="Zástupný symbol pro text 13"/>
          <p:cNvSpPr>
            <a:spLocks noGrp="1"/>
          </p:cNvSpPr>
          <p:nvPr>
            <p:ph type="body" sz="quarter" idx="24" hasCustomPrompt="1"/>
          </p:nvPr>
        </p:nvSpPr>
        <p:spPr>
          <a:xfrm>
            <a:off x="7239600" y="12175650"/>
            <a:ext cx="3812400" cy="360000"/>
          </a:xfrm>
        </p:spPr>
        <p:txBody>
          <a:bodyPr anchor="b" anchorCtr="0">
            <a:normAutofit/>
          </a:bodyPr>
          <a:lstStyle>
            <a:lvl1pPr marL="0" indent="0">
              <a:spcBef>
                <a:spcPts val="0"/>
              </a:spcBef>
              <a:buFontTx/>
              <a:buNone/>
              <a:defRPr sz="2400" b="0" i="1" cap="none" baseline="0">
                <a:solidFill>
                  <a:schemeClr val="tx1"/>
                </a:solidFill>
                <a:latin typeface="+mn-lt"/>
              </a:defRPr>
            </a:lvl1pPr>
          </a:lstStyle>
          <a:p>
            <a:pPr lvl="0"/>
            <a:r>
              <a:rPr lang="cs-CZ" dirty="0"/>
              <a:t>z celkového počtu</a:t>
            </a:r>
          </a:p>
        </p:txBody>
      </p:sp>
      <p:sp>
        <p:nvSpPr>
          <p:cNvPr id="20" name="Zástupný symbol pro text 13"/>
          <p:cNvSpPr>
            <a:spLocks noGrp="1"/>
          </p:cNvSpPr>
          <p:nvPr>
            <p:ph type="body" sz="quarter" idx="25" hasCustomPrompt="1"/>
          </p:nvPr>
        </p:nvSpPr>
        <p:spPr>
          <a:xfrm>
            <a:off x="12531600" y="10800000"/>
            <a:ext cx="3816000" cy="1296000"/>
          </a:xfrm>
        </p:spPr>
        <p:txBody>
          <a:bodyPr anchor="ctr" anchorCtr="0">
            <a:normAutofit/>
          </a:bodyPr>
          <a:lstStyle>
            <a:lvl1pPr marL="0" indent="0">
              <a:spcBef>
                <a:spcPts val="0"/>
              </a:spcBef>
              <a:buFontTx/>
              <a:buNone/>
              <a:defRPr sz="12600" b="1" cap="all" baseline="0">
                <a:solidFill>
                  <a:schemeClr val="accent1"/>
                </a:solidFill>
                <a:latin typeface="+mj-lt"/>
              </a:defRPr>
            </a:lvl1pPr>
          </a:lstStyle>
          <a:p>
            <a:pPr lvl="0"/>
            <a:r>
              <a:rPr lang="cs-CZ" dirty="0"/>
              <a:t>%</a:t>
            </a:r>
          </a:p>
        </p:txBody>
      </p:sp>
      <p:sp>
        <p:nvSpPr>
          <p:cNvPr id="21" name="Zástupný symbol pro text 13"/>
          <p:cNvSpPr>
            <a:spLocks noGrp="1"/>
          </p:cNvSpPr>
          <p:nvPr>
            <p:ph type="body" sz="quarter" idx="26" hasCustomPrompt="1"/>
          </p:nvPr>
        </p:nvSpPr>
        <p:spPr>
          <a:xfrm>
            <a:off x="12531600" y="12174300"/>
            <a:ext cx="3812400" cy="360000"/>
          </a:xfrm>
        </p:spPr>
        <p:txBody>
          <a:bodyPr anchor="b" anchorCtr="0">
            <a:normAutofit/>
          </a:bodyPr>
          <a:lstStyle>
            <a:lvl1pPr marL="0" indent="0">
              <a:spcBef>
                <a:spcPts val="0"/>
              </a:spcBef>
              <a:buFontTx/>
              <a:buNone/>
              <a:defRPr sz="2400" b="0" i="1" cap="none" baseline="0">
                <a:solidFill>
                  <a:schemeClr val="tx1"/>
                </a:solidFill>
                <a:latin typeface="+mn-lt"/>
              </a:defRPr>
            </a:lvl1pPr>
          </a:lstStyle>
          <a:p>
            <a:pPr lvl="0"/>
            <a:r>
              <a:rPr lang="cs-CZ" dirty="0"/>
              <a:t>z celkového počtu</a:t>
            </a:r>
          </a:p>
        </p:txBody>
      </p:sp>
      <p:sp>
        <p:nvSpPr>
          <p:cNvPr id="22" name="Zástupný symbol pro text 13"/>
          <p:cNvSpPr>
            <a:spLocks noGrp="1"/>
          </p:cNvSpPr>
          <p:nvPr>
            <p:ph type="body" sz="quarter" idx="27" hasCustomPrompt="1"/>
          </p:nvPr>
        </p:nvSpPr>
        <p:spPr>
          <a:xfrm>
            <a:off x="17820000" y="10800000"/>
            <a:ext cx="3812400" cy="1296000"/>
          </a:xfrm>
        </p:spPr>
        <p:txBody>
          <a:bodyPr anchor="ctr" anchorCtr="0">
            <a:normAutofit/>
          </a:bodyPr>
          <a:lstStyle>
            <a:lvl1pPr marL="0" indent="0">
              <a:spcBef>
                <a:spcPts val="0"/>
              </a:spcBef>
              <a:buFontTx/>
              <a:buNone/>
              <a:defRPr sz="12600" b="1" cap="all" baseline="0">
                <a:solidFill>
                  <a:schemeClr val="accent1"/>
                </a:solidFill>
                <a:latin typeface="+mj-lt"/>
              </a:defRPr>
            </a:lvl1pPr>
          </a:lstStyle>
          <a:p>
            <a:pPr lvl="0"/>
            <a:r>
              <a:rPr lang="cs-CZ" dirty="0"/>
              <a:t>%</a:t>
            </a:r>
          </a:p>
        </p:txBody>
      </p:sp>
      <p:sp>
        <p:nvSpPr>
          <p:cNvPr id="23" name="Zástupný symbol pro text 13"/>
          <p:cNvSpPr>
            <a:spLocks noGrp="1"/>
          </p:cNvSpPr>
          <p:nvPr>
            <p:ph type="body" sz="quarter" idx="28" hasCustomPrompt="1"/>
          </p:nvPr>
        </p:nvSpPr>
        <p:spPr>
          <a:xfrm>
            <a:off x="17820000" y="12174300"/>
            <a:ext cx="3812400" cy="360000"/>
          </a:xfrm>
        </p:spPr>
        <p:txBody>
          <a:bodyPr anchor="b" anchorCtr="0">
            <a:normAutofit/>
          </a:bodyPr>
          <a:lstStyle>
            <a:lvl1pPr marL="0" indent="0">
              <a:spcBef>
                <a:spcPts val="0"/>
              </a:spcBef>
              <a:buFontTx/>
              <a:buNone/>
              <a:defRPr sz="2400" b="0" i="1" cap="none" baseline="0">
                <a:solidFill>
                  <a:schemeClr val="tx1"/>
                </a:solidFill>
                <a:latin typeface="+mn-lt"/>
              </a:defRPr>
            </a:lvl1pPr>
          </a:lstStyle>
          <a:p>
            <a:pPr lvl="0"/>
            <a:r>
              <a:rPr lang="cs-CZ" dirty="0"/>
              <a:t>z celkového počtu</a:t>
            </a:r>
          </a:p>
        </p:txBody>
      </p:sp>
      <p:cxnSp>
        <p:nvCxnSpPr>
          <p:cNvPr id="24" name="Přímá spojnice 23"/>
          <p:cNvCxnSpPr>
            <a:cxnSpLocks/>
          </p:cNvCxnSpPr>
          <p:nvPr userDrawn="1"/>
        </p:nvCxnSpPr>
        <p:spPr>
          <a:xfrm>
            <a:off x="11785350" y="1980000"/>
            <a:ext cx="0" cy="1048680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Přímá spojnice 24"/>
          <p:cNvCxnSpPr>
            <a:cxnSpLocks/>
          </p:cNvCxnSpPr>
          <p:nvPr userDrawn="1"/>
        </p:nvCxnSpPr>
        <p:spPr>
          <a:xfrm>
            <a:off x="17070900" y="1980000"/>
            <a:ext cx="0" cy="1048680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Zástupný symbol pro datum 2">
            <a:extLst>
              <a:ext uri="{FF2B5EF4-FFF2-40B4-BE49-F238E27FC236}">
                <a16:creationId xmlns:a16="http://schemas.microsoft.com/office/drawing/2014/main" id="{0CBEB555-79A3-47E9-B777-CD6AF6AE243A}"/>
              </a:ext>
            </a:extLst>
          </p:cNvPr>
          <p:cNvSpPr>
            <a:spLocks noGrp="1"/>
          </p:cNvSpPr>
          <p:nvPr>
            <p:ph type="dt" sz="half" idx="29"/>
          </p:nvPr>
        </p:nvSpPr>
        <p:spPr/>
        <p:txBody>
          <a:bodyPr/>
          <a:lstStyle/>
          <a:p>
            <a:fld id="{9B3895B8-0BD6-4EDC-959F-D82D66CA15D6}" type="datetimeFigureOut">
              <a:rPr lang="cs-CZ" smtClean="0"/>
              <a:t>16.11.2018</a:t>
            </a:fld>
            <a:endParaRPr lang="cs-CZ" dirty="0"/>
          </a:p>
        </p:txBody>
      </p:sp>
      <p:sp>
        <p:nvSpPr>
          <p:cNvPr id="5" name="Zástupný symbol pro zápatí 4">
            <a:extLst>
              <a:ext uri="{FF2B5EF4-FFF2-40B4-BE49-F238E27FC236}">
                <a16:creationId xmlns:a16="http://schemas.microsoft.com/office/drawing/2014/main" id="{3CD4D53E-F1AF-46C3-8230-7A2D6B81B024}"/>
              </a:ext>
            </a:extLst>
          </p:cNvPr>
          <p:cNvSpPr>
            <a:spLocks noGrp="1"/>
          </p:cNvSpPr>
          <p:nvPr>
            <p:ph type="ftr" sz="quarter" idx="30"/>
          </p:nvPr>
        </p:nvSpPr>
        <p:spPr/>
        <p:txBody>
          <a:bodyPr/>
          <a:lstStyle/>
          <a:p>
            <a:endParaRPr lang="cs-CZ" dirty="0"/>
          </a:p>
        </p:txBody>
      </p:sp>
      <p:sp>
        <p:nvSpPr>
          <p:cNvPr id="6" name="Zástupný symbol pro číslo snímku 5">
            <a:extLst>
              <a:ext uri="{FF2B5EF4-FFF2-40B4-BE49-F238E27FC236}">
                <a16:creationId xmlns:a16="http://schemas.microsoft.com/office/drawing/2014/main" id="{1031FB46-E73A-4EC4-9E00-0D05DF8D0E64}"/>
              </a:ext>
            </a:extLst>
          </p:cNvPr>
          <p:cNvSpPr>
            <a:spLocks noGrp="1"/>
          </p:cNvSpPr>
          <p:nvPr>
            <p:ph type="sldNum" sz="quarter" idx="31"/>
          </p:nvPr>
        </p:nvSpPr>
        <p:spPr/>
        <p:txBody>
          <a:bodyPr/>
          <a:lstStyle/>
          <a:p>
            <a:fld id="{C79EEDCB-EB91-4C4F-A503-5C6FE3AC84D2}" type="slidenum">
              <a:rPr lang="cs-CZ" smtClean="0"/>
              <a:t>‹#›</a:t>
            </a:fld>
            <a:endParaRPr lang="cs-CZ" dirty="0"/>
          </a:p>
        </p:txBody>
      </p:sp>
    </p:spTree>
    <p:extLst>
      <p:ext uri="{BB962C8B-B14F-4D97-AF65-F5344CB8AC3E}">
        <p14:creationId xmlns:p14="http://schemas.microsoft.com/office/powerpoint/2010/main" val="771189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Úzký text, široký graf či tabulka se zdrojem">
    <p:spTree>
      <p:nvGrpSpPr>
        <p:cNvPr id="1" name=""/>
        <p:cNvGrpSpPr/>
        <p:nvPr/>
      </p:nvGrpSpPr>
      <p:grpSpPr>
        <a:xfrm>
          <a:off x="0" y="0"/>
          <a:ext cx="0" cy="0"/>
          <a:chOff x="0" y="0"/>
          <a:chExt cx="0" cy="0"/>
        </a:xfrm>
      </p:grpSpPr>
      <p:sp>
        <p:nvSpPr>
          <p:cNvPr id="5" name="Zástupný symbol pro obsah 4"/>
          <p:cNvSpPr>
            <a:spLocks noGrp="1"/>
          </p:cNvSpPr>
          <p:nvPr>
            <p:ph sz="quarter" idx="15" hasCustomPrompt="1"/>
          </p:nvPr>
        </p:nvSpPr>
        <p:spPr>
          <a:xfrm>
            <a:off x="7239600" y="1979612"/>
            <a:ext cx="15897600" cy="10479088"/>
          </a:xfrm>
        </p:spPr>
        <p:txBody>
          <a:bodyPr/>
          <a:lstStyle>
            <a:lvl1pPr>
              <a:defRPr/>
            </a:lvl1pPr>
          </a:lstStyle>
          <a:p>
            <a:pPr lvl="0"/>
            <a:r>
              <a:rPr lang="cs-CZ" dirty="0"/>
              <a:t>Obrázek nebo graf se zdrojem, případně text</a:t>
            </a:r>
          </a:p>
        </p:txBody>
      </p:sp>
      <p:sp>
        <p:nvSpPr>
          <p:cNvPr id="2" name="Title 1"/>
          <p:cNvSpPr>
            <a:spLocks noGrp="1"/>
          </p:cNvSpPr>
          <p:nvPr>
            <p:ph type="title" hasCustomPrompt="1"/>
          </p:nvPr>
        </p:nvSpPr>
        <p:spPr>
          <a:xfrm>
            <a:off x="1249200" y="1980000"/>
            <a:ext cx="4968000" cy="1980000"/>
          </a:xfrm>
        </p:spPr>
        <p:txBody>
          <a:bodyPr/>
          <a:lstStyle>
            <a:lvl1pPr>
              <a:defRPr/>
            </a:lvl1pPr>
          </a:lstStyle>
          <a:p>
            <a:r>
              <a:rPr lang="cs-CZ" dirty="0"/>
              <a:t>Kliknutím</a:t>
            </a:r>
            <a:br>
              <a:rPr lang="cs-CZ" dirty="0"/>
            </a:br>
            <a:r>
              <a:rPr lang="cs-CZ" dirty="0"/>
              <a:t>vložíte</a:t>
            </a:r>
            <a:br>
              <a:rPr lang="cs-CZ" dirty="0"/>
            </a:br>
            <a:r>
              <a:rPr lang="cs-CZ" dirty="0"/>
              <a:t>nadpis</a:t>
            </a:r>
            <a:endParaRPr lang="en-US" dirty="0"/>
          </a:p>
        </p:txBody>
      </p:sp>
      <p:sp>
        <p:nvSpPr>
          <p:cNvPr id="14" name="Zástupný symbol pro text 13"/>
          <p:cNvSpPr>
            <a:spLocks noGrp="1"/>
          </p:cNvSpPr>
          <p:nvPr>
            <p:ph type="body" sz="quarter" idx="14"/>
          </p:nvPr>
        </p:nvSpPr>
        <p:spPr>
          <a:xfrm>
            <a:off x="1249200" y="4248000"/>
            <a:ext cx="4968000" cy="8210700"/>
          </a:xfrm>
        </p:spPr>
        <p:txBody>
          <a:bodyPr>
            <a:normAutofit/>
          </a:bodyPr>
          <a:lstStyle>
            <a:lvl1pPr marL="0" indent="0">
              <a:spcBef>
                <a:spcPts val="0"/>
              </a:spcBef>
              <a:buFontTx/>
              <a:buNone/>
              <a:defRPr sz="3200" cap="none" baseline="0"/>
            </a:lvl1pPr>
          </a:lstStyle>
          <a:p>
            <a:pPr lvl="0"/>
            <a:r>
              <a:rPr lang="cs-CZ"/>
              <a:t>Kliknutím lze upravit styly předlohy textu.</a:t>
            </a:r>
          </a:p>
        </p:txBody>
      </p:sp>
      <p:sp>
        <p:nvSpPr>
          <p:cNvPr id="9" name="Zástupný symbol pro text 13"/>
          <p:cNvSpPr>
            <a:spLocks noGrp="1"/>
          </p:cNvSpPr>
          <p:nvPr>
            <p:ph type="body" sz="quarter" idx="25" hasCustomPrompt="1"/>
          </p:nvPr>
        </p:nvSpPr>
        <p:spPr>
          <a:xfrm>
            <a:off x="7239600" y="12903000"/>
            <a:ext cx="12960000" cy="432000"/>
          </a:xfrm>
        </p:spPr>
        <p:txBody>
          <a:bodyPr anchor="b" anchorCtr="0">
            <a:normAutofit/>
          </a:bodyPr>
          <a:lstStyle>
            <a:lvl1pPr marL="0" indent="0">
              <a:buFontTx/>
              <a:buNone/>
              <a:defRPr sz="2800" b="0" i="1" cap="none" baseline="0">
                <a:solidFill>
                  <a:schemeClr val="bg2"/>
                </a:solidFill>
                <a:latin typeface="+mn-lt"/>
              </a:defRPr>
            </a:lvl1pPr>
          </a:lstStyle>
          <a:p>
            <a:pPr lvl="0"/>
            <a:r>
              <a:rPr lang="cs-CZ" dirty="0"/>
              <a:t>Zdroj:</a:t>
            </a:r>
          </a:p>
        </p:txBody>
      </p:sp>
      <p:pic>
        <p:nvPicPr>
          <p:cNvPr id="7" name="Obrázek 6">
            <a:extLst>
              <a:ext uri="{FF2B5EF4-FFF2-40B4-BE49-F238E27FC236}">
                <a16:creationId xmlns:a16="http://schemas.microsoft.com/office/drawing/2014/main" id="{6EDC5855-5478-41DF-9956-B3B19B4C3F4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14767"/>
          <a:stretch/>
        </p:blipFill>
        <p:spPr>
          <a:xfrm flipH="1">
            <a:off x="6257925" y="2012155"/>
            <a:ext cx="525846" cy="11246645"/>
          </a:xfrm>
          <a:prstGeom prst="rect">
            <a:avLst/>
          </a:prstGeom>
        </p:spPr>
      </p:pic>
      <p:sp>
        <p:nvSpPr>
          <p:cNvPr id="6" name="Zástupný symbol pro text 5">
            <a:extLst>
              <a:ext uri="{FF2B5EF4-FFF2-40B4-BE49-F238E27FC236}">
                <a16:creationId xmlns:a16="http://schemas.microsoft.com/office/drawing/2014/main" id="{A81E1459-9530-4B93-9D6D-409F0958B970}"/>
              </a:ext>
            </a:extLst>
          </p:cNvPr>
          <p:cNvSpPr>
            <a:spLocks noGrp="1"/>
          </p:cNvSpPr>
          <p:nvPr>
            <p:ph type="body" sz="quarter" idx="26" hasCustomPrompt="1"/>
          </p:nvPr>
        </p:nvSpPr>
        <p:spPr>
          <a:xfrm>
            <a:off x="20498400" y="1979810"/>
            <a:ext cx="432000" cy="432000"/>
          </a:xfrm>
          <a:solidFill>
            <a:schemeClr val="accent1"/>
          </a:solidFill>
        </p:spPr>
        <p:txBody>
          <a:bodyPr anchor="ctr" anchorCtr="1"/>
          <a:lstStyle>
            <a:lvl1pPr marL="0" indent="0">
              <a:spcBef>
                <a:spcPts val="0"/>
              </a:spcBef>
              <a:buFontTx/>
              <a:buNone/>
              <a:defRPr/>
            </a:lvl1pPr>
          </a:lstStyle>
          <a:p>
            <a:pPr lvl="0"/>
            <a:r>
              <a:rPr lang="cs-CZ" dirty="0"/>
              <a:t> </a:t>
            </a:r>
          </a:p>
        </p:txBody>
      </p:sp>
      <p:sp>
        <p:nvSpPr>
          <p:cNvPr id="10" name="Zástupný symbol pro text 5">
            <a:extLst>
              <a:ext uri="{FF2B5EF4-FFF2-40B4-BE49-F238E27FC236}">
                <a16:creationId xmlns:a16="http://schemas.microsoft.com/office/drawing/2014/main" id="{91238411-F7B2-4C2E-B752-012ACEEB09D1}"/>
              </a:ext>
            </a:extLst>
          </p:cNvPr>
          <p:cNvSpPr>
            <a:spLocks noGrp="1"/>
          </p:cNvSpPr>
          <p:nvPr>
            <p:ph type="body" sz="quarter" idx="27" hasCustomPrompt="1"/>
          </p:nvPr>
        </p:nvSpPr>
        <p:spPr>
          <a:xfrm>
            <a:off x="20498400" y="3148010"/>
            <a:ext cx="432000" cy="432000"/>
          </a:xfrm>
          <a:solidFill>
            <a:schemeClr val="accent3"/>
          </a:solidFill>
        </p:spPr>
        <p:txBody>
          <a:bodyPr anchor="ctr" anchorCtr="1"/>
          <a:lstStyle>
            <a:lvl1pPr marL="0" indent="0">
              <a:spcBef>
                <a:spcPts val="0"/>
              </a:spcBef>
              <a:buFontTx/>
              <a:buNone/>
              <a:defRPr/>
            </a:lvl1pPr>
          </a:lstStyle>
          <a:p>
            <a:pPr lvl="0"/>
            <a:r>
              <a:rPr lang="cs-CZ" dirty="0"/>
              <a:t> </a:t>
            </a:r>
          </a:p>
        </p:txBody>
      </p:sp>
      <p:sp>
        <p:nvSpPr>
          <p:cNvPr id="11" name="Zástupný symbol pro text 5">
            <a:extLst>
              <a:ext uri="{FF2B5EF4-FFF2-40B4-BE49-F238E27FC236}">
                <a16:creationId xmlns:a16="http://schemas.microsoft.com/office/drawing/2014/main" id="{ACCC8690-2D85-435A-979C-ECFD7FD54AA5}"/>
              </a:ext>
            </a:extLst>
          </p:cNvPr>
          <p:cNvSpPr>
            <a:spLocks noGrp="1"/>
          </p:cNvSpPr>
          <p:nvPr>
            <p:ph type="body" sz="quarter" idx="28" hasCustomPrompt="1"/>
          </p:nvPr>
        </p:nvSpPr>
        <p:spPr>
          <a:xfrm>
            <a:off x="20498400" y="2563910"/>
            <a:ext cx="432000" cy="432000"/>
          </a:xfrm>
          <a:solidFill>
            <a:schemeClr val="accent4"/>
          </a:solidFill>
        </p:spPr>
        <p:txBody>
          <a:bodyPr anchor="ctr" anchorCtr="1"/>
          <a:lstStyle>
            <a:lvl1pPr marL="0" indent="0">
              <a:spcBef>
                <a:spcPts val="0"/>
              </a:spcBef>
              <a:buFontTx/>
              <a:buNone/>
              <a:defRPr/>
            </a:lvl1pPr>
          </a:lstStyle>
          <a:p>
            <a:pPr lvl="0"/>
            <a:r>
              <a:rPr lang="cs-CZ" dirty="0"/>
              <a:t> </a:t>
            </a:r>
          </a:p>
        </p:txBody>
      </p:sp>
      <p:sp>
        <p:nvSpPr>
          <p:cNvPr id="12" name="Zástupný symbol pro text 13">
            <a:extLst>
              <a:ext uri="{FF2B5EF4-FFF2-40B4-BE49-F238E27FC236}">
                <a16:creationId xmlns:a16="http://schemas.microsoft.com/office/drawing/2014/main" id="{D036E4CD-F9CC-4C94-9BC0-C61C8761254E}"/>
              </a:ext>
            </a:extLst>
          </p:cNvPr>
          <p:cNvSpPr>
            <a:spLocks noGrp="1"/>
          </p:cNvSpPr>
          <p:nvPr>
            <p:ph type="body" sz="quarter" idx="18" hasCustomPrompt="1"/>
          </p:nvPr>
        </p:nvSpPr>
        <p:spPr>
          <a:xfrm>
            <a:off x="21074400" y="2012154"/>
            <a:ext cx="2062800" cy="432000"/>
          </a:xfrm>
        </p:spPr>
        <p:txBody>
          <a:bodyPr anchor="ctr" anchorCtr="0">
            <a:normAutofit/>
          </a:bodyPr>
          <a:lstStyle>
            <a:lvl1pPr marL="0" indent="0">
              <a:spcBef>
                <a:spcPts val="0"/>
              </a:spcBef>
              <a:buFontTx/>
              <a:buNone/>
              <a:defRPr sz="2200" b="0" cap="none" baseline="0">
                <a:solidFill>
                  <a:schemeClr val="tx1"/>
                </a:solidFill>
                <a:latin typeface="+mn-lt"/>
              </a:defRPr>
            </a:lvl1pPr>
          </a:lstStyle>
          <a:p>
            <a:pPr lvl="0"/>
            <a:r>
              <a:rPr lang="cs-CZ" dirty="0"/>
              <a:t>Popis</a:t>
            </a:r>
          </a:p>
        </p:txBody>
      </p:sp>
      <p:sp>
        <p:nvSpPr>
          <p:cNvPr id="13" name="Zástupný symbol pro text 13">
            <a:extLst>
              <a:ext uri="{FF2B5EF4-FFF2-40B4-BE49-F238E27FC236}">
                <a16:creationId xmlns:a16="http://schemas.microsoft.com/office/drawing/2014/main" id="{570776ED-CE61-4689-82BC-FFCCE7766B6E}"/>
              </a:ext>
            </a:extLst>
          </p:cNvPr>
          <p:cNvSpPr>
            <a:spLocks noGrp="1"/>
          </p:cNvSpPr>
          <p:nvPr>
            <p:ph type="body" sz="quarter" idx="29" hasCustomPrompt="1"/>
          </p:nvPr>
        </p:nvSpPr>
        <p:spPr>
          <a:xfrm>
            <a:off x="21074400" y="2563200"/>
            <a:ext cx="2062800" cy="432000"/>
          </a:xfrm>
        </p:spPr>
        <p:txBody>
          <a:bodyPr anchor="ctr" anchorCtr="0">
            <a:normAutofit/>
          </a:bodyPr>
          <a:lstStyle>
            <a:lvl1pPr marL="0" indent="0">
              <a:spcBef>
                <a:spcPts val="0"/>
              </a:spcBef>
              <a:buFontTx/>
              <a:buNone/>
              <a:defRPr sz="2200" b="0" cap="none" baseline="0">
                <a:solidFill>
                  <a:schemeClr val="tx1"/>
                </a:solidFill>
                <a:latin typeface="+mn-lt"/>
              </a:defRPr>
            </a:lvl1pPr>
          </a:lstStyle>
          <a:p>
            <a:pPr lvl="0"/>
            <a:r>
              <a:rPr lang="cs-CZ" dirty="0"/>
              <a:t>Popis</a:t>
            </a:r>
          </a:p>
        </p:txBody>
      </p:sp>
      <p:sp>
        <p:nvSpPr>
          <p:cNvPr id="15" name="Zástupný symbol pro text 13">
            <a:extLst>
              <a:ext uri="{FF2B5EF4-FFF2-40B4-BE49-F238E27FC236}">
                <a16:creationId xmlns:a16="http://schemas.microsoft.com/office/drawing/2014/main" id="{E9C2F4F2-5EA5-44B2-970A-95EB1301C90A}"/>
              </a:ext>
            </a:extLst>
          </p:cNvPr>
          <p:cNvSpPr>
            <a:spLocks noGrp="1"/>
          </p:cNvSpPr>
          <p:nvPr>
            <p:ph type="body" sz="quarter" idx="30" hasCustomPrompt="1"/>
          </p:nvPr>
        </p:nvSpPr>
        <p:spPr>
          <a:xfrm>
            <a:off x="21074400" y="3146400"/>
            <a:ext cx="2062800" cy="432000"/>
          </a:xfrm>
        </p:spPr>
        <p:txBody>
          <a:bodyPr anchor="ctr" anchorCtr="0">
            <a:normAutofit/>
          </a:bodyPr>
          <a:lstStyle>
            <a:lvl1pPr marL="0" indent="0">
              <a:spcBef>
                <a:spcPts val="0"/>
              </a:spcBef>
              <a:buFontTx/>
              <a:buNone/>
              <a:defRPr sz="2200" b="0" cap="none" baseline="0">
                <a:solidFill>
                  <a:schemeClr val="tx1"/>
                </a:solidFill>
                <a:latin typeface="+mn-lt"/>
              </a:defRPr>
            </a:lvl1pPr>
          </a:lstStyle>
          <a:p>
            <a:pPr lvl="0"/>
            <a:r>
              <a:rPr lang="cs-CZ" dirty="0"/>
              <a:t>Popis</a:t>
            </a:r>
          </a:p>
        </p:txBody>
      </p:sp>
      <p:sp>
        <p:nvSpPr>
          <p:cNvPr id="16" name="Zástupný symbol pro text 13">
            <a:extLst>
              <a:ext uri="{FF2B5EF4-FFF2-40B4-BE49-F238E27FC236}">
                <a16:creationId xmlns:a16="http://schemas.microsoft.com/office/drawing/2014/main" id="{4D73951F-C1A7-4F5F-ADFE-929DB12722B9}"/>
              </a:ext>
            </a:extLst>
          </p:cNvPr>
          <p:cNvSpPr>
            <a:spLocks noGrp="1"/>
          </p:cNvSpPr>
          <p:nvPr>
            <p:ph type="body" sz="quarter" idx="31" hasCustomPrompt="1"/>
          </p:nvPr>
        </p:nvSpPr>
        <p:spPr>
          <a:xfrm>
            <a:off x="15678150" y="2012154"/>
            <a:ext cx="4140000" cy="1566246"/>
          </a:xfrm>
        </p:spPr>
        <p:txBody>
          <a:bodyPr anchor="ctr" anchorCtr="0">
            <a:normAutofit/>
          </a:bodyPr>
          <a:lstStyle>
            <a:lvl1pPr marL="0" indent="0" algn="r">
              <a:spcBef>
                <a:spcPts val="0"/>
              </a:spcBef>
              <a:buFontTx/>
              <a:buNone/>
              <a:defRPr sz="3200" b="0" cap="all" baseline="0">
                <a:solidFill>
                  <a:schemeClr val="accent2"/>
                </a:solidFill>
                <a:latin typeface="+mn-lt"/>
              </a:defRPr>
            </a:lvl1pPr>
          </a:lstStyle>
          <a:p>
            <a:pPr lvl="0"/>
            <a:r>
              <a:rPr lang="cs-CZ" dirty="0"/>
              <a:t>Popis</a:t>
            </a:r>
          </a:p>
        </p:txBody>
      </p:sp>
      <p:sp>
        <p:nvSpPr>
          <p:cNvPr id="20" name="Zástupný symbol pro číslo snímku 19">
            <a:extLst>
              <a:ext uri="{FF2B5EF4-FFF2-40B4-BE49-F238E27FC236}">
                <a16:creationId xmlns:a16="http://schemas.microsoft.com/office/drawing/2014/main" id="{7FEDBD48-8860-4068-B323-34D475515FC2}"/>
              </a:ext>
            </a:extLst>
          </p:cNvPr>
          <p:cNvSpPr>
            <a:spLocks noGrp="1"/>
          </p:cNvSpPr>
          <p:nvPr>
            <p:ph type="sldNum" sz="quarter" idx="34"/>
          </p:nvPr>
        </p:nvSpPr>
        <p:spPr/>
        <p:txBody>
          <a:bodyPr/>
          <a:lstStyle/>
          <a:p>
            <a:fld id="{C79EEDCB-EB91-4C4F-A503-5C6FE3AC84D2}" type="slidenum">
              <a:rPr lang="cs-CZ" smtClean="0"/>
              <a:t>‹#›</a:t>
            </a:fld>
            <a:endParaRPr lang="cs-CZ" dirty="0"/>
          </a:p>
        </p:txBody>
      </p:sp>
    </p:spTree>
    <p:extLst>
      <p:ext uri="{BB962C8B-B14F-4D97-AF65-F5344CB8AC3E}">
        <p14:creationId xmlns:p14="http://schemas.microsoft.com/office/powerpoint/2010/main" val="1331176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Úzký obrázek, data, číslovaný text">
    <p:spTree>
      <p:nvGrpSpPr>
        <p:cNvPr id="1" name=""/>
        <p:cNvGrpSpPr/>
        <p:nvPr/>
      </p:nvGrpSpPr>
      <p:grpSpPr>
        <a:xfrm>
          <a:off x="0" y="0"/>
          <a:ext cx="0" cy="0"/>
          <a:chOff x="0" y="0"/>
          <a:chExt cx="0" cy="0"/>
        </a:xfrm>
      </p:grpSpPr>
      <p:sp>
        <p:nvSpPr>
          <p:cNvPr id="2" name="Title 1"/>
          <p:cNvSpPr>
            <a:spLocks noGrp="1"/>
          </p:cNvSpPr>
          <p:nvPr>
            <p:ph type="title"/>
          </p:nvPr>
        </p:nvSpPr>
        <p:spPr>
          <a:xfrm>
            <a:off x="12693600" y="1980000"/>
            <a:ext cx="10443600" cy="1260000"/>
          </a:xfrm>
        </p:spPr>
        <p:txBody>
          <a:bodyPr anchor="b" anchorCtr="0"/>
          <a:lstStyle>
            <a:lvl1pPr>
              <a:defRPr/>
            </a:lvl1pPr>
          </a:lstStyle>
          <a:p>
            <a:r>
              <a:rPr lang="cs-CZ"/>
              <a:t>Kliknutím lze upravit styl.</a:t>
            </a:r>
            <a:endParaRPr lang="en-US" dirty="0"/>
          </a:p>
        </p:txBody>
      </p:sp>
      <p:sp>
        <p:nvSpPr>
          <p:cNvPr id="6" name="Slide Number Placeholder 5"/>
          <p:cNvSpPr>
            <a:spLocks noGrp="1"/>
          </p:cNvSpPr>
          <p:nvPr>
            <p:ph type="sldNum" sz="quarter" idx="12"/>
          </p:nvPr>
        </p:nvSpPr>
        <p:spPr/>
        <p:txBody>
          <a:bodyPr/>
          <a:lstStyle/>
          <a:p>
            <a:fld id="{C79EEDCB-EB91-4C4F-A503-5C6FE3AC84D2}" type="slidenum">
              <a:rPr lang="cs-CZ" smtClean="0"/>
              <a:t>‹#›</a:t>
            </a:fld>
            <a:endParaRPr lang="cs-CZ"/>
          </a:p>
        </p:txBody>
      </p:sp>
      <p:sp>
        <p:nvSpPr>
          <p:cNvPr id="8" name="Zástupný symbol pro obrázek 7"/>
          <p:cNvSpPr>
            <a:spLocks noGrp="1"/>
          </p:cNvSpPr>
          <p:nvPr>
            <p:ph type="pic" sz="quarter" idx="13"/>
          </p:nvPr>
        </p:nvSpPr>
        <p:spPr>
          <a:xfrm>
            <a:off x="457200" y="457200"/>
            <a:ext cx="5835600" cy="12801600"/>
          </a:xfrm>
        </p:spPr>
        <p:txBody>
          <a:bodyPr/>
          <a:lstStyle/>
          <a:p>
            <a:r>
              <a:rPr lang="cs-CZ"/>
              <a:t>Kliknutím na ikonu přidáte obrázek.</a:t>
            </a:r>
            <a:endParaRPr lang="cs-CZ" dirty="0"/>
          </a:p>
        </p:txBody>
      </p:sp>
      <p:sp>
        <p:nvSpPr>
          <p:cNvPr id="12" name="Zástupný symbol pro text 13"/>
          <p:cNvSpPr>
            <a:spLocks noGrp="1"/>
          </p:cNvSpPr>
          <p:nvPr>
            <p:ph type="body" sz="quarter" idx="19"/>
          </p:nvPr>
        </p:nvSpPr>
        <p:spPr>
          <a:xfrm>
            <a:off x="12693600" y="3420000"/>
            <a:ext cx="10443600" cy="2412000"/>
          </a:xfrm>
        </p:spPr>
        <p:txBody>
          <a:bodyPr>
            <a:normAutofit/>
          </a:bodyPr>
          <a:lstStyle>
            <a:lvl1pPr marL="0" indent="0">
              <a:spcBef>
                <a:spcPts val="0"/>
              </a:spcBef>
              <a:buFontTx/>
              <a:buNone/>
              <a:defRPr sz="2800" cap="none" baseline="0"/>
            </a:lvl1pPr>
          </a:lstStyle>
          <a:p>
            <a:pPr lvl="0"/>
            <a:r>
              <a:rPr lang="cs-CZ"/>
              <a:t>Kliknutím lze upravit styly předlohy textu.</a:t>
            </a:r>
          </a:p>
        </p:txBody>
      </p:sp>
      <p:cxnSp>
        <p:nvCxnSpPr>
          <p:cNvPr id="4" name="Přímá spojnice 3"/>
          <p:cNvCxnSpPr>
            <a:cxnSpLocks/>
          </p:cNvCxnSpPr>
          <p:nvPr userDrawn="1"/>
        </p:nvCxnSpPr>
        <p:spPr>
          <a:xfrm>
            <a:off x="11851200" y="1980000"/>
            <a:ext cx="0" cy="1127880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 name="Obrázek 19">
            <a:extLst>
              <a:ext uri="{FF2B5EF4-FFF2-40B4-BE49-F238E27FC236}">
                <a16:creationId xmlns:a16="http://schemas.microsoft.com/office/drawing/2014/main" id="{B985BDA0-83BF-4CD1-88C1-35ED2255594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7536" t="3180" r="70308" b="3301"/>
          <a:stretch/>
        </p:blipFill>
        <p:spPr>
          <a:xfrm>
            <a:off x="6715125" y="440531"/>
            <a:ext cx="525846" cy="12818269"/>
          </a:xfrm>
          <a:prstGeom prst="rect">
            <a:avLst/>
          </a:prstGeom>
        </p:spPr>
      </p:pic>
      <p:sp>
        <p:nvSpPr>
          <p:cNvPr id="17" name="Zástupný symbol pro text 13"/>
          <p:cNvSpPr>
            <a:spLocks noGrp="1"/>
          </p:cNvSpPr>
          <p:nvPr>
            <p:ph type="body" sz="quarter" idx="17" hasCustomPrompt="1"/>
          </p:nvPr>
        </p:nvSpPr>
        <p:spPr>
          <a:xfrm>
            <a:off x="7272000" y="1980000"/>
            <a:ext cx="4068000" cy="1260000"/>
          </a:xfrm>
        </p:spPr>
        <p:txBody>
          <a:bodyPr anchor="b" anchorCtr="0">
            <a:normAutofit/>
          </a:bodyPr>
          <a:lstStyle>
            <a:lvl1pPr marL="0" indent="0">
              <a:spcBef>
                <a:spcPts val="0"/>
              </a:spcBef>
              <a:buFontTx/>
              <a:buNone/>
              <a:defRPr sz="4800" b="1" cap="all" baseline="0">
                <a:solidFill>
                  <a:schemeClr val="accent1"/>
                </a:solidFill>
                <a:latin typeface="+mj-lt"/>
              </a:defRPr>
            </a:lvl1pPr>
          </a:lstStyle>
          <a:p>
            <a:pPr lvl="0"/>
            <a:r>
              <a:rPr lang="cs-CZ" dirty="0"/>
              <a:t>Data</a:t>
            </a:r>
          </a:p>
        </p:txBody>
      </p:sp>
      <p:sp>
        <p:nvSpPr>
          <p:cNvPr id="10" name="Zástupný symbol pro text 13"/>
          <p:cNvSpPr>
            <a:spLocks noGrp="1"/>
          </p:cNvSpPr>
          <p:nvPr>
            <p:ph type="body" sz="quarter" idx="23" hasCustomPrompt="1"/>
          </p:nvPr>
        </p:nvSpPr>
        <p:spPr>
          <a:xfrm>
            <a:off x="7239600" y="4248000"/>
            <a:ext cx="4068000" cy="1296000"/>
          </a:xfrm>
        </p:spPr>
        <p:txBody>
          <a:bodyPr anchor="ctr" anchorCtr="0">
            <a:normAutofit/>
          </a:bodyPr>
          <a:lstStyle>
            <a:lvl1pPr marL="0" indent="0" algn="ctr">
              <a:spcBef>
                <a:spcPts val="0"/>
              </a:spcBef>
              <a:buFontTx/>
              <a:buNone/>
              <a:defRPr sz="9200" b="1" cap="none" baseline="0">
                <a:solidFill>
                  <a:schemeClr val="accent1"/>
                </a:solidFill>
                <a:latin typeface="+mj-lt"/>
              </a:defRPr>
            </a:lvl1pPr>
          </a:lstStyle>
          <a:p>
            <a:pPr lvl="0"/>
            <a:r>
              <a:rPr lang="cs-CZ" dirty="0"/>
              <a:t>0</a:t>
            </a:r>
          </a:p>
        </p:txBody>
      </p:sp>
      <p:sp>
        <p:nvSpPr>
          <p:cNvPr id="13" name="Zástupný symbol pro text 13"/>
          <p:cNvSpPr>
            <a:spLocks noGrp="1"/>
          </p:cNvSpPr>
          <p:nvPr>
            <p:ph type="body" sz="quarter" idx="24" hasCustomPrompt="1"/>
          </p:nvPr>
        </p:nvSpPr>
        <p:spPr>
          <a:xfrm>
            <a:off x="7239600" y="5652000"/>
            <a:ext cx="4068000" cy="972000"/>
          </a:xfrm>
        </p:spPr>
        <p:txBody>
          <a:bodyPr anchor="t" anchorCtr="0">
            <a:normAutofit/>
          </a:bodyPr>
          <a:lstStyle>
            <a:lvl1pPr marL="0" indent="0" algn="ctr">
              <a:spcBef>
                <a:spcPts val="0"/>
              </a:spcBef>
              <a:buFontTx/>
              <a:buNone/>
              <a:defRPr sz="3600" b="0" cap="all" baseline="0">
                <a:solidFill>
                  <a:schemeClr val="accent1"/>
                </a:solidFill>
                <a:latin typeface="+mj-lt"/>
              </a:defRPr>
            </a:lvl1pPr>
          </a:lstStyle>
          <a:p>
            <a:pPr lvl="0"/>
            <a:r>
              <a:rPr lang="cs-CZ" dirty="0"/>
              <a:t>MJ</a:t>
            </a:r>
          </a:p>
        </p:txBody>
      </p:sp>
      <p:sp>
        <p:nvSpPr>
          <p:cNvPr id="15" name="Zástupný symbol pro text 13"/>
          <p:cNvSpPr>
            <a:spLocks noGrp="1"/>
          </p:cNvSpPr>
          <p:nvPr>
            <p:ph type="body" sz="quarter" idx="25" hasCustomPrompt="1"/>
          </p:nvPr>
        </p:nvSpPr>
        <p:spPr>
          <a:xfrm>
            <a:off x="7239600" y="7010250"/>
            <a:ext cx="4068000" cy="1296000"/>
          </a:xfrm>
        </p:spPr>
        <p:txBody>
          <a:bodyPr anchor="ctr" anchorCtr="0">
            <a:normAutofit/>
          </a:bodyPr>
          <a:lstStyle>
            <a:lvl1pPr marL="0" indent="0" algn="ctr">
              <a:spcBef>
                <a:spcPts val="0"/>
              </a:spcBef>
              <a:buFontTx/>
              <a:buNone/>
              <a:defRPr sz="9200" b="1" cap="none" baseline="0">
                <a:solidFill>
                  <a:schemeClr val="accent1"/>
                </a:solidFill>
                <a:latin typeface="+mj-lt"/>
              </a:defRPr>
            </a:lvl1pPr>
          </a:lstStyle>
          <a:p>
            <a:pPr lvl="0"/>
            <a:r>
              <a:rPr lang="cs-CZ" dirty="0"/>
              <a:t>0</a:t>
            </a:r>
          </a:p>
        </p:txBody>
      </p:sp>
      <p:sp>
        <p:nvSpPr>
          <p:cNvPr id="16" name="Zástupný symbol pro text 13"/>
          <p:cNvSpPr>
            <a:spLocks noGrp="1"/>
          </p:cNvSpPr>
          <p:nvPr>
            <p:ph type="body" sz="quarter" idx="26" hasCustomPrompt="1"/>
          </p:nvPr>
        </p:nvSpPr>
        <p:spPr>
          <a:xfrm>
            <a:off x="7239600" y="8424000"/>
            <a:ext cx="4068000" cy="972000"/>
          </a:xfrm>
        </p:spPr>
        <p:txBody>
          <a:bodyPr anchor="t" anchorCtr="0">
            <a:normAutofit/>
          </a:bodyPr>
          <a:lstStyle>
            <a:lvl1pPr marL="0" indent="0" algn="ctr">
              <a:spcBef>
                <a:spcPts val="0"/>
              </a:spcBef>
              <a:buFontTx/>
              <a:buNone/>
              <a:defRPr sz="3600" b="0" cap="all" baseline="0">
                <a:solidFill>
                  <a:schemeClr val="accent1"/>
                </a:solidFill>
                <a:latin typeface="+mj-lt"/>
              </a:defRPr>
            </a:lvl1pPr>
          </a:lstStyle>
          <a:p>
            <a:pPr lvl="0"/>
            <a:r>
              <a:rPr lang="cs-CZ" dirty="0"/>
              <a:t>MJ</a:t>
            </a:r>
          </a:p>
        </p:txBody>
      </p:sp>
      <p:sp>
        <p:nvSpPr>
          <p:cNvPr id="18" name="Zástupný symbol pro text 13"/>
          <p:cNvSpPr>
            <a:spLocks noGrp="1"/>
          </p:cNvSpPr>
          <p:nvPr>
            <p:ph type="body" sz="quarter" idx="27" hasCustomPrompt="1"/>
          </p:nvPr>
        </p:nvSpPr>
        <p:spPr>
          <a:xfrm>
            <a:off x="7239600" y="9772500"/>
            <a:ext cx="4068000" cy="1296000"/>
          </a:xfrm>
        </p:spPr>
        <p:txBody>
          <a:bodyPr anchor="ctr" anchorCtr="0">
            <a:normAutofit/>
          </a:bodyPr>
          <a:lstStyle>
            <a:lvl1pPr marL="0" indent="0" algn="ctr">
              <a:spcBef>
                <a:spcPts val="0"/>
              </a:spcBef>
              <a:buFontTx/>
              <a:buNone/>
              <a:defRPr sz="9200" b="1" cap="none" baseline="0">
                <a:solidFill>
                  <a:schemeClr val="accent1"/>
                </a:solidFill>
                <a:latin typeface="+mj-lt"/>
              </a:defRPr>
            </a:lvl1pPr>
          </a:lstStyle>
          <a:p>
            <a:pPr lvl="0"/>
            <a:r>
              <a:rPr lang="cs-CZ" dirty="0"/>
              <a:t>0</a:t>
            </a:r>
          </a:p>
        </p:txBody>
      </p:sp>
      <p:sp>
        <p:nvSpPr>
          <p:cNvPr id="19" name="Zástupný symbol pro text 13"/>
          <p:cNvSpPr>
            <a:spLocks noGrp="1"/>
          </p:cNvSpPr>
          <p:nvPr>
            <p:ph type="body" sz="quarter" idx="28" hasCustomPrompt="1"/>
          </p:nvPr>
        </p:nvSpPr>
        <p:spPr>
          <a:xfrm>
            <a:off x="7239600" y="11160000"/>
            <a:ext cx="4068000" cy="972000"/>
          </a:xfrm>
        </p:spPr>
        <p:txBody>
          <a:bodyPr anchor="t" anchorCtr="0">
            <a:normAutofit/>
          </a:bodyPr>
          <a:lstStyle>
            <a:lvl1pPr marL="0" indent="0" algn="ctr">
              <a:spcBef>
                <a:spcPts val="0"/>
              </a:spcBef>
              <a:buFontTx/>
              <a:buNone/>
              <a:defRPr sz="3600" b="0" cap="all" baseline="0">
                <a:solidFill>
                  <a:schemeClr val="accent1"/>
                </a:solidFill>
                <a:latin typeface="+mj-lt"/>
              </a:defRPr>
            </a:lvl1pPr>
          </a:lstStyle>
          <a:p>
            <a:pPr lvl="0"/>
            <a:r>
              <a:rPr lang="cs-CZ" dirty="0"/>
              <a:t>MJ</a:t>
            </a:r>
          </a:p>
        </p:txBody>
      </p:sp>
      <p:sp>
        <p:nvSpPr>
          <p:cNvPr id="5" name="Zástupný symbol pro text 4"/>
          <p:cNvSpPr>
            <a:spLocks noGrp="1"/>
          </p:cNvSpPr>
          <p:nvPr>
            <p:ph type="body" sz="quarter" idx="29"/>
          </p:nvPr>
        </p:nvSpPr>
        <p:spPr>
          <a:xfrm>
            <a:off x="12693600" y="5954400"/>
            <a:ext cx="10443600" cy="6484950"/>
          </a:xfrm>
        </p:spPr>
        <p:txBody>
          <a:bodyPr/>
          <a:lstStyle>
            <a:lvl1pPr marL="504000" indent="-504000">
              <a:buFont typeface="+mj-lt"/>
              <a:buAutoNum type="arabicPeriod"/>
              <a:defRPr cap="all" baseline="0">
                <a:solidFill>
                  <a:schemeClr val="accent2"/>
                </a:solidFill>
              </a:defRPr>
            </a:lvl1pPr>
            <a:lvl2pPr marL="504000" indent="0">
              <a:buFontTx/>
              <a:buNone/>
              <a:defRPr/>
            </a:lvl2pPr>
          </a:lstStyle>
          <a:p>
            <a:pPr lvl="0"/>
            <a:r>
              <a:rPr lang="cs-CZ"/>
              <a:t>Kliknutím lze upravit styly předlohy textu.</a:t>
            </a:r>
          </a:p>
          <a:p>
            <a:pPr lvl="1"/>
            <a:r>
              <a:rPr lang="cs-CZ"/>
              <a:t>Druhá úroveň</a:t>
            </a:r>
          </a:p>
        </p:txBody>
      </p:sp>
    </p:spTree>
    <p:extLst>
      <p:ext uri="{BB962C8B-B14F-4D97-AF65-F5344CB8AC3E}">
        <p14:creationId xmlns:p14="http://schemas.microsoft.com/office/powerpoint/2010/main" val="505623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49200" y="1980000"/>
            <a:ext cx="21888000" cy="1224000"/>
          </a:xfrm>
          <a:prstGeom prst="rect">
            <a:avLst/>
          </a:prstGeom>
        </p:spPr>
        <p:txBody>
          <a:bodyPr vert="horz" lIns="0" tIns="0" rIns="0" bIns="0" rtlCol="0" anchor="t" anchorCtr="0">
            <a:normAutofit/>
          </a:bodyPr>
          <a:lstStyle/>
          <a:p>
            <a:r>
              <a:rPr lang="cs-CZ" dirty="0"/>
              <a:t>Kliknutím lze upravit styl.</a:t>
            </a:r>
            <a:endParaRPr lang="en-US" dirty="0"/>
          </a:p>
        </p:txBody>
      </p:sp>
      <p:sp>
        <p:nvSpPr>
          <p:cNvPr id="3" name="Text Placeholder 2"/>
          <p:cNvSpPr>
            <a:spLocks noGrp="1"/>
          </p:cNvSpPr>
          <p:nvPr>
            <p:ph type="body" idx="1"/>
          </p:nvPr>
        </p:nvSpPr>
        <p:spPr>
          <a:xfrm>
            <a:off x="1249200" y="3240000"/>
            <a:ext cx="21888000" cy="9226800"/>
          </a:xfrm>
          <a:prstGeom prst="rect">
            <a:avLst/>
          </a:prstGeom>
        </p:spPr>
        <p:txBody>
          <a:bodyPr vert="horz" lIns="0" tIns="0" rIns="0" bIns="0" rtlCol="0">
            <a:normAutofit/>
          </a:bodyPr>
          <a:lstStyle/>
          <a:p>
            <a:pPr lvl="0"/>
            <a:r>
              <a:rPr lang="cs-CZ" dirty="0"/>
              <a:t>Upravte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endParaRPr lang="en-US" dirty="0"/>
          </a:p>
        </p:txBody>
      </p:sp>
      <p:sp>
        <p:nvSpPr>
          <p:cNvPr id="4" name="Date Placeholder 3"/>
          <p:cNvSpPr>
            <a:spLocks noGrp="1"/>
          </p:cNvSpPr>
          <p:nvPr>
            <p:ph type="dt" sz="half" idx="2"/>
          </p:nvPr>
        </p:nvSpPr>
        <p:spPr>
          <a:xfrm>
            <a:off x="1249200" y="12826800"/>
            <a:ext cx="2880000" cy="432000"/>
          </a:xfrm>
          <a:prstGeom prst="rect">
            <a:avLst/>
          </a:prstGeom>
        </p:spPr>
        <p:txBody>
          <a:bodyPr vert="horz" lIns="0" tIns="0" rIns="0" bIns="0" rtlCol="0" anchor="ctr"/>
          <a:lstStyle>
            <a:lvl1pPr algn="l">
              <a:defRPr sz="2400">
                <a:solidFill>
                  <a:schemeClr val="bg2"/>
                </a:solidFill>
              </a:defRPr>
            </a:lvl1pPr>
          </a:lstStyle>
          <a:p>
            <a:fld id="{9B3895B8-0BD6-4EDC-959F-D82D66CA15D6}" type="datetimeFigureOut">
              <a:rPr lang="cs-CZ" smtClean="0"/>
              <a:pPr/>
              <a:t>16.11.2018</a:t>
            </a:fld>
            <a:endParaRPr lang="cs-CZ" dirty="0"/>
          </a:p>
        </p:txBody>
      </p:sp>
      <p:sp>
        <p:nvSpPr>
          <p:cNvPr id="5" name="Footer Placeholder 4"/>
          <p:cNvSpPr>
            <a:spLocks noGrp="1"/>
          </p:cNvSpPr>
          <p:nvPr>
            <p:ph type="ftr" sz="quarter" idx="3"/>
          </p:nvPr>
        </p:nvSpPr>
        <p:spPr>
          <a:xfrm>
            <a:off x="4129199" y="12826800"/>
            <a:ext cx="16127999" cy="432000"/>
          </a:xfrm>
          <a:prstGeom prst="rect">
            <a:avLst/>
          </a:prstGeom>
        </p:spPr>
        <p:txBody>
          <a:bodyPr vert="horz" lIns="0" tIns="0" rIns="0" bIns="0" rtlCol="0" anchor="ctr"/>
          <a:lstStyle>
            <a:lvl1pPr algn="ctr">
              <a:defRPr sz="2400">
                <a:solidFill>
                  <a:schemeClr val="bg2"/>
                </a:solidFill>
              </a:defRPr>
            </a:lvl1pPr>
          </a:lstStyle>
          <a:p>
            <a:endParaRPr lang="cs-CZ" dirty="0"/>
          </a:p>
        </p:txBody>
      </p:sp>
      <p:sp>
        <p:nvSpPr>
          <p:cNvPr id="6" name="Slide Number Placeholder 5"/>
          <p:cNvSpPr>
            <a:spLocks noGrp="1"/>
          </p:cNvSpPr>
          <p:nvPr>
            <p:ph type="sldNum" sz="quarter" idx="4"/>
          </p:nvPr>
        </p:nvSpPr>
        <p:spPr>
          <a:xfrm>
            <a:off x="20257200" y="12826800"/>
            <a:ext cx="2880000" cy="432000"/>
          </a:xfrm>
          <a:prstGeom prst="rect">
            <a:avLst/>
          </a:prstGeom>
        </p:spPr>
        <p:txBody>
          <a:bodyPr vert="horz" lIns="0" tIns="0" rIns="0" bIns="0" rtlCol="0" anchor="ctr"/>
          <a:lstStyle>
            <a:lvl1pPr algn="r">
              <a:defRPr sz="2400">
                <a:solidFill>
                  <a:schemeClr val="bg2"/>
                </a:solidFill>
              </a:defRPr>
            </a:lvl1pPr>
          </a:lstStyle>
          <a:p>
            <a:fld id="{C79EEDCB-EB91-4C4F-A503-5C6FE3AC84D2}" type="slidenum">
              <a:rPr lang="cs-CZ" smtClean="0"/>
              <a:pPr/>
              <a:t>‹#›</a:t>
            </a:fld>
            <a:endParaRPr lang="cs-CZ" dirty="0"/>
          </a:p>
        </p:txBody>
      </p:sp>
      <p:cxnSp>
        <p:nvCxnSpPr>
          <p:cNvPr id="9" name="Vodítko vertik. 4" hidden="1">
            <a:extLst>
              <a:ext uri="{FF2B5EF4-FFF2-40B4-BE49-F238E27FC236}">
                <a16:creationId xmlns:a16="http://schemas.microsoft.com/office/drawing/2014/main" id="{3C895B8F-B083-4AB2-ABAF-76FFED21E58B}"/>
              </a:ext>
            </a:extLst>
          </p:cNvPr>
          <p:cNvCxnSpPr/>
          <p:nvPr userDrawn="1"/>
        </p:nvCxnSpPr>
        <p:spPr>
          <a:xfrm>
            <a:off x="23929200" y="0"/>
            <a:ext cx="0" cy="13716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Vodítko vertik. 3" hidden="1">
            <a:extLst>
              <a:ext uri="{FF2B5EF4-FFF2-40B4-BE49-F238E27FC236}">
                <a16:creationId xmlns:a16="http://schemas.microsoft.com/office/drawing/2014/main" id="{E20CCA9D-0858-4D06-AD11-DB0C32CCCB3F}"/>
              </a:ext>
            </a:extLst>
          </p:cNvPr>
          <p:cNvCxnSpPr/>
          <p:nvPr userDrawn="1"/>
        </p:nvCxnSpPr>
        <p:spPr>
          <a:xfrm>
            <a:off x="23137200" y="0"/>
            <a:ext cx="0" cy="13716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Vodítko vertik. 2" hidden="1">
            <a:extLst>
              <a:ext uri="{FF2B5EF4-FFF2-40B4-BE49-F238E27FC236}">
                <a16:creationId xmlns:a16="http://schemas.microsoft.com/office/drawing/2014/main" id="{552F0DDD-210D-4D0D-B69E-49C20B18EE61}"/>
              </a:ext>
            </a:extLst>
          </p:cNvPr>
          <p:cNvCxnSpPr/>
          <p:nvPr userDrawn="1"/>
        </p:nvCxnSpPr>
        <p:spPr>
          <a:xfrm>
            <a:off x="1249200" y="0"/>
            <a:ext cx="0" cy="13716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Vodítko vertik. 1" hidden="1">
            <a:extLst>
              <a:ext uri="{FF2B5EF4-FFF2-40B4-BE49-F238E27FC236}">
                <a16:creationId xmlns:a16="http://schemas.microsoft.com/office/drawing/2014/main" id="{4605B7AA-218E-4F0A-B999-802A12C3C648}"/>
              </a:ext>
            </a:extLst>
          </p:cNvPr>
          <p:cNvCxnSpPr/>
          <p:nvPr userDrawn="1"/>
        </p:nvCxnSpPr>
        <p:spPr>
          <a:xfrm>
            <a:off x="457200" y="0"/>
            <a:ext cx="0" cy="13716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Vodítko horiz. 5" hidden="1">
            <a:extLst>
              <a:ext uri="{FF2B5EF4-FFF2-40B4-BE49-F238E27FC236}">
                <a16:creationId xmlns:a16="http://schemas.microsoft.com/office/drawing/2014/main" id="{02A43B78-8D94-4A2A-B8D6-D956D5628068}"/>
              </a:ext>
            </a:extLst>
          </p:cNvPr>
          <p:cNvCxnSpPr/>
          <p:nvPr userDrawn="1"/>
        </p:nvCxnSpPr>
        <p:spPr>
          <a:xfrm>
            <a:off x="0" y="13258800"/>
            <a:ext cx="24386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Vodítko horiz. 4" hidden="1">
            <a:extLst>
              <a:ext uri="{FF2B5EF4-FFF2-40B4-BE49-F238E27FC236}">
                <a16:creationId xmlns:a16="http://schemas.microsoft.com/office/drawing/2014/main" id="{98DFABD4-A214-480D-94A5-1E1544CD332E}"/>
              </a:ext>
            </a:extLst>
          </p:cNvPr>
          <p:cNvCxnSpPr/>
          <p:nvPr userDrawn="1"/>
        </p:nvCxnSpPr>
        <p:spPr>
          <a:xfrm>
            <a:off x="0" y="12466800"/>
            <a:ext cx="24386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Vodítko horiz. 3" hidden="1">
            <a:extLst>
              <a:ext uri="{FF2B5EF4-FFF2-40B4-BE49-F238E27FC236}">
                <a16:creationId xmlns:a16="http://schemas.microsoft.com/office/drawing/2014/main" id="{292E6A4A-D85F-47FA-88D3-6AFDEBD14EAC}"/>
              </a:ext>
            </a:extLst>
          </p:cNvPr>
          <p:cNvCxnSpPr/>
          <p:nvPr userDrawn="1"/>
        </p:nvCxnSpPr>
        <p:spPr>
          <a:xfrm>
            <a:off x="0" y="3240000"/>
            <a:ext cx="24386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Vodítko horiz. 2" hidden="1">
            <a:extLst>
              <a:ext uri="{FF2B5EF4-FFF2-40B4-BE49-F238E27FC236}">
                <a16:creationId xmlns:a16="http://schemas.microsoft.com/office/drawing/2014/main" id="{CA282E34-2CFA-4C0E-88E6-0A81E1260065}"/>
              </a:ext>
            </a:extLst>
          </p:cNvPr>
          <p:cNvCxnSpPr/>
          <p:nvPr userDrawn="1"/>
        </p:nvCxnSpPr>
        <p:spPr>
          <a:xfrm>
            <a:off x="0" y="1980000"/>
            <a:ext cx="24386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Vodítko horiz. 1" hidden="1">
            <a:extLst>
              <a:ext uri="{FF2B5EF4-FFF2-40B4-BE49-F238E27FC236}">
                <a16:creationId xmlns:a16="http://schemas.microsoft.com/office/drawing/2014/main" id="{0EB48E79-C8D3-4A13-B2EF-7C2BF5C2F322}"/>
              </a:ext>
            </a:extLst>
          </p:cNvPr>
          <p:cNvCxnSpPr/>
          <p:nvPr userDrawn="1"/>
        </p:nvCxnSpPr>
        <p:spPr>
          <a:xfrm>
            <a:off x="0" y="457200"/>
            <a:ext cx="24386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364705"/>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3" r:id="rId12"/>
    <p:sldLayoutId id="2147483684" r:id="rId13"/>
    <p:sldLayoutId id="2147483685" r:id="rId14"/>
    <p:sldLayoutId id="2147483682" r:id="rId15"/>
  </p:sldLayoutIdLst>
  <p:txStyles>
    <p:titleStyle>
      <a:lvl1pPr algn="l" defTabSz="1828800" rtl="0" eaLnBrk="1" latinLnBrk="0" hangingPunct="1">
        <a:lnSpc>
          <a:spcPct val="90000"/>
        </a:lnSpc>
        <a:spcBef>
          <a:spcPct val="0"/>
        </a:spcBef>
        <a:buNone/>
        <a:defRPr sz="4800" b="1" kern="1200" cap="all" baseline="0">
          <a:solidFill>
            <a:schemeClr val="accent1"/>
          </a:solidFill>
          <a:latin typeface="+mj-lt"/>
          <a:ea typeface="+mj-ea"/>
          <a:cs typeface="+mj-cs"/>
        </a:defRPr>
      </a:lvl1pPr>
    </p:titleStyle>
    <p:bodyStyle>
      <a:lvl1pPr marL="360000" indent="-360000" algn="l" defTabSz="1828800" rtl="0" eaLnBrk="1" latinLnBrk="0" hangingPunct="1">
        <a:lnSpc>
          <a:spcPct val="90000"/>
        </a:lnSpc>
        <a:spcBef>
          <a:spcPts val="2000"/>
        </a:spcBef>
        <a:buClr>
          <a:schemeClr val="accent2"/>
        </a:buClr>
        <a:buFontTx/>
        <a:buBlip>
          <a:blip r:embed="rId17"/>
        </a:buBlip>
        <a:defRPr sz="3200" kern="1200">
          <a:solidFill>
            <a:schemeClr val="tx1"/>
          </a:solidFill>
          <a:latin typeface="+mn-lt"/>
          <a:ea typeface="+mn-ea"/>
          <a:cs typeface="+mn-cs"/>
        </a:defRPr>
      </a:lvl1pPr>
      <a:lvl2pPr marL="720000" indent="-360000" algn="l" defTabSz="1828800" rtl="0" eaLnBrk="1" latinLnBrk="0" hangingPunct="1">
        <a:lnSpc>
          <a:spcPct val="90000"/>
        </a:lnSpc>
        <a:spcBef>
          <a:spcPts val="1000"/>
        </a:spcBef>
        <a:buClr>
          <a:schemeClr val="accent2"/>
        </a:buClr>
        <a:buFontTx/>
        <a:buBlip>
          <a:blip r:embed="rId17"/>
        </a:buBlip>
        <a:defRPr sz="2800" kern="1200">
          <a:solidFill>
            <a:schemeClr val="tx1"/>
          </a:solidFill>
          <a:latin typeface="+mn-lt"/>
          <a:ea typeface="+mn-ea"/>
          <a:cs typeface="+mn-cs"/>
        </a:defRPr>
      </a:lvl2pPr>
      <a:lvl3pPr marL="1080000" indent="-360000" algn="l" defTabSz="1828800" rtl="0" eaLnBrk="1" latinLnBrk="0" hangingPunct="1">
        <a:lnSpc>
          <a:spcPct val="90000"/>
        </a:lnSpc>
        <a:spcBef>
          <a:spcPts val="1000"/>
        </a:spcBef>
        <a:buClr>
          <a:schemeClr val="accent2"/>
        </a:buClr>
        <a:buFontTx/>
        <a:buBlip>
          <a:blip r:embed="rId17"/>
        </a:buBlip>
        <a:defRPr sz="2800" kern="1200">
          <a:solidFill>
            <a:schemeClr val="tx1"/>
          </a:solidFill>
          <a:latin typeface="+mn-lt"/>
          <a:ea typeface="+mn-ea"/>
          <a:cs typeface="+mn-cs"/>
        </a:defRPr>
      </a:lvl3pPr>
      <a:lvl4pPr marL="1440000" indent="-360000" algn="l" defTabSz="1828800" rtl="0" eaLnBrk="1" latinLnBrk="0" hangingPunct="1">
        <a:lnSpc>
          <a:spcPct val="90000"/>
        </a:lnSpc>
        <a:spcBef>
          <a:spcPts val="1000"/>
        </a:spcBef>
        <a:buClr>
          <a:schemeClr val="accent2"/>
        </a:buClr>
        <a:buFontTx/>
        <a:buBlip>
          <a:blip r:embed="rId17"/>
        </a:buBlip>
        <a:defRPr sz="2800" kern="1200">
          <a:solidFill>
            <a:schemeClr val="tx1"/>
          </a:solidFill>
          <a:latin typeface="+mn-lt"/>
          <a:ea typeface="+mn-ea"/>
          <a:cs typeface="+mn-cs"/>
        </a:defRPr>
      </a:lvl4pPr>
      <a:lvl5pPr marL="1800000" indent="-360000" algn="l" defTabSz="1828800" rtl="0" eaLnBrk="1" latinLnBrk="0" hangingPunct="1">
        <a:lnSpc>
          <a:spcPct val="90000"/>
        </a:lnSpc>
        <a:spcBef>
          <a:spcPts val="1000"/>
        </a:spcBef>
        <a:buClr>
          <a:schemeClr val="accent2"/>
        </a:buClr>
        <a:buFontTx/>
        <a:buBlip>
          <a:blip r:embed="rId17"/>
        </a:buBlip>
        <a:defRPr sz="28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320" userDrawn="1">
          <p15:clr>
            <a:srgbClr val="F26B43"/>
          </p15:clr>
        </p15:guide>
        <p15:guide id="2" pos="7681" userDrawn="1">
          <p15:clr>
            <a:srgbClr val="F26B43"/>
          </p15:clr>
        </p15:guide>
        <p15:guide id="3" pos="287" userDrawn="1">
          <p15:clr>
            <a:srgbClr val="F26B43"/>
          </p15:clr>
        </p15:guide>
        <p15:guide id="4" pos="15075" userDrawn="1">
          <p15:clr>
            <a:srgbClr val="F26B43"/>
          </p15:clr>
        </p15:guide>
        <p15:guide id="5" orient="horz" pos="283" userDrawn="1">
          <p15:clr>
            <a:srgbClr val="F26B43"/>
          </p15:clr>
        </p15:guide>
        <p15:guide id="6" orient="horz" pos="8357" userDrawn="1">
          <p15:clr>
            <a:srgbClr val="F26B43"/>
          </p15:clr>
        </p15:guide>
        <p15:guide id="7" orient="horz" pos="1236" userDrawn="1">
          <p15:clr>
            <a:srgbClr val="F26B43"/>
          </p15:clr>
        </p15:guide>
        <p15:guide id="8" orient="horz" pos="2029" userDrawn="1">
          <p15:clr>
            <a:srgbClr val="F26B43"/>
          </p15:clr>
        </p15:guide>
        <p15:guide id="9" orient="horz" pos="7858" userDrawn="1">
          <p15:clr>
            <a:srgbClr val="F26B43"/>
          </p15:clr>
        </p15:guide>
        <p15:guide id="10" pos="786" userDrawn="1">
          <p15:clr>
            <a:srgbClr val="F26B43"/>
          </p15:clr>
        </p15:guide>
        <p15:guide id="11" pos="145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V_kres_Microsoft_Visia.vsdx"/></Relationships>
</file>

<file path=ppt/slides/_rels/slide3.xml.rels><?xml version="1.0" encoding="UTF-8" standalone="yes"?>
<Relationships xmlns="http://schemas.openxmlformats.org/package/2006/relationships"><Relationship Id="rId3" Type="http://schemas.openxmlformats.org/officeDocument/2006/relationships/package" Target="../embeddings/V_kres_Microsoft_Visia1.vsdx"/><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png"/><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Zástupný symbol pro obrázek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299" b="3299"/>
          <a:stretch>
            <a:fillRect/>
          </a:stretch>
        </p:blipFill>
        <p:spPr>
          <a:xfrm>
            <a:off x="549462" y="457200"/>
            <a:ext cx="23472000" cy="12801600"/>
          </a:xfrm>
        </p:spPr>
      </p:pic>
      <p:sp>
        <p:nvSpPr>
          <p:cNvPr id="7" name="Zástupný symbol pro text 6">
            <a:extLst>
              <a:ext uri="{FF2B5EF4-FFF2-40B4-BE49-F238E27FC236}">
                <a16:creationId xmlns:a16="http://schemas.microsoft.com/office/drawing/2014/main" id="{F80713F5-8752-4A2A-8C32-3830CEE28541}"/>
              </a:ext>
            </a:extLst>
          </p:cNvPr>
          <p:cNvSpPr>
            <a:spLocks noGrp="1"/>
          </p:cNvSpPr>
          <p:nvPr>
            <p:ph type="body" sz="quarter" idx="12"/>
          </p:nvPr>
        </p:nvSpPr>
        <p:spPr>
          <a:xfrm>
            <a:off x="549462" y="623948"/>
            <a:ext cx="15313390" cy="5299773"/>
          </a:xfrm>
          <a:solidFill>
            <a:srgbClr val="FFFFFF">
              <a:alpha val="80000"/>
            </a:srgbClr>
          </a:solidFill>
        </p:spPr>
        <p:txBody>
          <a:bodyPr/>
          <a:lstStyle/>
          <a:p>
            <a:endParaRPr lang="cs-CZ" dirty="0"/>
          </a:p>
        </p:txBody>
      </p:sp>
      <p:sp>
        <p:nvSpPr>
          <p:cNvPr id="5" name="Datum"/>
          <p:cNvSpPr>
            <a:spLocks noGrp="1"/>
          </p:cNvSpPr>
          <p:nvPr>
            <p:ph type="body" sz="quarter" idx="11"/>
          </p:nvPr>
        </p:nvSpPr>
        <p:spPr>
          <a:xfrm>
            <a:off x="1768543" y="1925135"/>
            <a:ext cx="2915709" cy="789082"/>
          </a:xfrm>
        </p:spPr>
        <p:txBody>
          <a:bodyPr/>
          <a:lstStyle/>
          <a:p>
            <a:r>
              <a:rPr lang="en-US" sz="3600" dirty="0"/>
              <a:t>15</a:t>
            </a:r>
            <a:r>
              <a:rPr lang="cs-CZ" sz="3600" dirty="0"/>
              <a:t>.1</a:t>
            </a:r>
            <a:r>
              <a:rPr lang="en-US" sz="3600" dirty="0"/>
              <a:t>1</a:t>
            </a:r>
            <a:r>
              <a:rPr lang="cs-CZ" sz="3600" dirty="0"/>
              <a:t>.2018</a:t>
            </a:r>
          </a:p>
          <a:p>
            <a:endParaRPr lang="cs-CZ" sz="3200" dirty="0"/>
          </a:p>
        </p:txBody>
      </p:sp>
      <p:sp>
        <p:nvSpPr>
          <p:cNvPr id="25" name="Podnadpis snímku"/>
          <p:cNvSpPr>
            <a:spLocks noGrp="1"/>
          </p:cNvSpPr>
          <p:nvPr>
            <p:ph type="subTitle" idx="1"/>
          </p:nvPr>
        </p:nvSpPr>
        <p:spPr>
          <a:xfrm>
            <a:off x="5278092" y="4312125"/>
            <a:ext cx="9093891" cy="357166"/>
          </a:xfrm>
        </p:spPr>
        <p:txBody>
          <a:bodyPr/>
          <a:lstStyle/>
          <a:p>
            <a:r>
              <a:rPr lang="cs-CZ" dirty="0"/>
              <a:t>Prezentace pro p</a:t>
            </a:r>
            <a:r>
              <a:rPr lang="en-US" dirty="0"/>
              <a:t>TK o best value - </a:t>
            </a:r>
            <a:r>
              <a:rPr lang="en-US" b="1" dirty="0"/>
              <a:t>IDM</a:t>
            </a:r>
            <a:endParaRPr lang="cs-CZ" b="1" dirty="0"/>
          </a:p>
        </p:txBody>
      </p:sp>
      <p:pic>
        <p:nvPicPr>
          <p:cNvPr id="22" name="Logo MZe">
            <a:extLst>
              <a:ext uri="{FF2B5EF4-FFF2-40B4-BE49-F238E27FC236}">
                <a16:creationId xmlns:a16="http://schemas.microsoft.com/office/drawing/2014/main" id="{DA531F35-4064-445C-B666-A301F89A6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102" y="3273833"/>
            <a:ext cx="3926150" cy="1695731"/>
          </a:xfrm>
          <a:prstGeom prst="rect">
            <a:avLst/>
          </a:prstGeom>
        </p:spPr>
      </p:pic>
      <p:cxnSp>
        <p:nvCxnSpPr>
          <p:cNvPr id="27" name="Svislá linka">
            <a:extLst>
              <a:ext uri="{FF2B5EF4-FFF2-40B4-BE49-F238E27FC236}">
                <a16:creationId xmlns:a16="http://schemas.microsoft.com/office/drawing/2014/main" id="{CCC7CE16-A853-4FB5-9503-EB361932F740}"/>
              </a:ext>
            </a:extLst>
          </p:cNvPr>
          <p:cNvCxnSpPr/>
          <p:nvPr/>
        </p:nvCxnSpPr>
        <p:spPr>
          <a:xfrm>
            <a:off x="4833257" y="950448"/>
            <a:ext cx="0" cy="4178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Horizontální linka">
            <a:extLst>
              <a:ext uri="{FF2B5EF4-FFF2-40B4-BE49-F238E27FC236}">
                <a16:creationId xmlns:a16="http://schemas.microsoft.com/office/drawing/2014/main" id="{1A090E9D-F8FA-40FC-A51E-77C8FF1CEE9D}"/>
              </a:ext>
            </a:extLst>
          </p:cNvPr>
          <p:cNvCxnSpPr/>
          <p:nvPr/>
        </p:nvCxnSpPr>
        <p:spPr>
          <a:xfrm>
            <a:off x="549462" y="5923721"/>
            <a:ext cx="1531339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2" name="Nadpis 1"/>
          <p:cNvSpPr>
            <a:spLocks noGrp="1"/>
          </p:cNvSpPr>
          <p:nvPr>
            <p:ph type="ctrTitle"/>
          </p:nvPr>
        </p:nvSpPr>
        <p:spPr>
          <a:xfrm>
            <a:off x="5296852" y="950448"/>
            <a:ext cx="10439400" cy="3224715"/>
          </a:xfrm>
        </p:spPr>
        <p:txBody>
          <a:bodyPr/>
          <a:lstStyle/>
          <a:p>
            <a:r>
              <a:rPr lang="cs-CZ" sz="6000" dirty="0">
                <a:solidFill>
                  <a:schemeClr val="tx1"/>
                </a:solidFill>
                <a:effectLst>
                  <a:outerShdw blurRad="38100" dist="19050" dir="2700000" algn="tl">
                    <a:schemeClr val="dk1">
                      <a:alpha val="40000"/>
                    </a:schemeClr>
                  </a:outerShdw>
                </a:effectLst>
              </a:rPr>
              <a:t>Rozšíření IDM řešení MZe a jeho provoz do roku 2022</a:t>
            </a:r>
            <a:endParaRPr lang="cs-CZ" sz="6000" dirty="0">
              <a:solidFill>
                <a:schemeClr val="tx1"/>
              </a:solidFill>
            </a:endParaRPr>
          </a:p>
        </p:txBody>
      </p:sp>
    </p:spTree>
    <p:extLst>
      <p:ext uri="{BB962C8B-B14F-4D97-AF65-F5344CB8AC3E}">
        <p14:creationId xmlns:p14="http://schemas.microsoft.com/office/powerpoint/2010/main" val="246253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2000"/>
                                        <p:tgtEl>
                                          <p:spTgt spid="25">
                                            <p:txEl>
                                              <p:pRg st="0" end="0"/>
                                            </p:txEl>
                                          </p:spTgt>
                                        </p:tgtEl>
                                      </p:cBhvr>
                                    </p:animEffect>
                                    <p:anim calcmode="lin" valueType="num">
                                      <p:cBhvr>
                                        <p:cTn id="8" dur="2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25">
                                            <p:txEl>
                                              <p:pRg st="0" end="0"/>
                                            </p:txEl>
                                          </p:spTgt>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5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1000"/>
                                        <p:tgtEl>
                                          <p:spTgt spid="5">
                                            <p:txEl>
                                              <p:pRg st="0" end="0"/>
                                            </p:txEl>
                                          </p:spTgt>
                                        </p:tgtEl>
                                      </p:cBhvr>
                                    </p:animEffect>
                                  </p:childTnLst>
                                </p:cTn>
                              </p:par>
                            </p:childTnLst>
                          </p:cTn>
                        </p:par>
                        <p:par>
                          <p:cTn id="13" fill="hold">
                            <p:stCondLst>
                              <p:cond delay="2500"/>
                            </p:stCondLst>
                            <p:childTnLst>
                              <p:par>
                                <p:cTn id="14" presetID="16" presetClass="exit" presetSubtype="21" fill="hold" grpId="1" nodeType="afterEffect">
                                  <p:stCondLst>
                                    <p:cond delay="1000"/>
                                  </p:stCondLst>
                                  <p:childTnLst>
                                    <p:animEffect transition="out" filter="barn(inVertical)">
                                      <p:cBhvr>
                                        <p:cTn id="15" dur="1000"/>
                                        <p:tgtEl>
                                          <p:spTgt spid="5">
                                            <p:txEl>
                                              <p:pRg st="0" end="0"/>
                                            </p:txEl>
                                          </p:spTgt>
                                        </p:tgtEl>
                                      </p:cBhvr>
                                    </p:animEffect>
                                    <p:set>
                                      <p:cBhvr>
                                        <p:cTn id="16" dur="1" fill="hold">
                                          <p:stCondLst>
                                            <p:cond delay="999"/>
                                          </p:stCondLst>
                                        </p:cTn>
                                        <p:tgtEl>
                                          <p:spTgt spid="5">
                                            <p:txEl>
                                              <p:pRg st="0" end="0"/>
                                            </p:txEl>
                                          </p:spTgt>
                                        </p:tgtEl>
                                        <p:attrNameLst>
                                          <p:attrName>style.visibility</p:attrName>
                                        </p:attrNameLst>
                                      </p:cBhvr>
                                      <p:to>
                                        <p:strVal val="hidden"/>
                                      </p:to>
                                    </p:set>
                                  </p:childTnLst>
                                </p:cTn>
                              </p:par>
                            </p:childTnLst>
                          </p:cTn>
                        </p:par>
                        <p:par>
                          <p:cTn id="17" fill="hold">
                            <p:stCondLst>
                              <p:cond delay="4500"/>
                            </p:stCondLst>
                            <p:childTnLst>
                              <p:par>
                                <p:cTn id="18" presetID="16" presetClass="entr" presetSubtype="21" fill="hold" grpId="2" nodeType="afterEffect">
                                  <p:stCondLst>
                                    <p:cond delay="100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arn(inVertical)">
                                      <p:cBhvr>
                                        <p:cTn id="20"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5" grpId="1" uiExpand="1" build="p"/>
      <p:bldP spid="5" grpId="2"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72F682-1579-4134-BAF9-6B0E7B013CAC}"/>
              </a:ext>
            </a:extLst>
          </p:cNvPr>
          <p:cNvSpPr>
            <a:spLocks noGrp="1"/>
          </p:cNvSpPr>
          <p:nvPr>
            <p:ph type="title"/>
          </p:nvPr>
        </p:nvSpPr>
        <p:spPr>
          <a:xfrm>
            <a:off x="7727524" y="206232"/>
            <a:ext cx="15217200" cy="854986"/>
          </a:xfrm>
        </p:spPr>
        <p:txBody>
          <a:bodyPr/>
          <a:lstStyle/>
          <a:p>
            <a:r>
              <a:rPr lang="cs-CZ" dirty="0"/>
              <a:t>Aktuální stav</a:t>
            </a:r>
          </a:p>
        </p:txBody>
      </p:sp>
      <p:sp>
        <p:nvSpPr>
          <p:cNvPr id="5" name="Zástupný symbol pro text 4">
            <a:extLst>
              <a:ext uri="{FF2B5EF4-FFF2-40B4-BE49-F238E27FC236}">
                <a16:creationId xmlns:a16="http://schemas.microsoft.com/office/drawing/2014/main" id="{363DD77E-91EF-4419-BE05-1C0C96F03E9B}"/>
              </a:ext>
            </a:extLst>
          </p:cNvPr>
          <p:cNvSpPr>
            <a:spLocks noGrp="1"/>
          </p:cNvSpPr>
          <p:nvPr>
            <p:ph type="body" sz="quarter" idx="29"/>
          </p:nvPr>
        </p:nvSpPr>
        <p:spPr>
          <a:xfrm>
            <a:off x="7727524" y="1260000"/>
            <a:ext cx="15602152" cy="12296974"/>
          </a:xfrm>
        </p:spPr>
        <p:txBody>
          <a:bodyPr>
            <a:noAutofit/>
          </a:bodyPr>
          <a:lstStyle/>
          <a:p>
            <a:r>
              <a:rPr lang="cs-CZ" sz="3600" dirty="0">
                <a:solidFill>
                  <a:schemeClr val="tx1"/>
                </a:solidFill>
              </a:rPr>
              <a:t>pokrytí</a:t>
            </a:r>
          </a:p>
          <a:p>
            <a:pPr marL="0" indent="0" algn="just">
              <a:buNone/>
            </a:pPr>
            <a:r>
              <a:rPr lang="cs-CZ" sz="3600" cap="none" dirty="0">
                <a:solidFill>
                  <a:schemeClr val="tx1"/>
                </a:solidFill>
              </a:rPr>
              <a:t>Systém nyní pokrývá jednoduchý </a:t>
            </a:r>
            <a:r>
              <a:rPr lang="cs-CZ" sz="3600" cap="none" dirty="0" err="1">
                <a:solidFill>
                  <a:schemeClr val="tx1"/>
                </a:solidFill>
              </a:rPr>
              <a:t>provisioning</a:t>
            </a:r>
            <a:r>
              <a:rPr lang="cs-CZ" sz="3600" cap="none" dirty="0">
                <a:solidFill>
                  <a:schemeClr val="tx1"/>
                </a:solidFill>
              </a:rPr>
              <a:t> uživatelských účtů do řízených systémů. Řízeny jsou pouze účty zaměstnanců (účty externistů a zaměstnanců podřízených organizací jsou řízeny mimo IDM). Kromě </a:t>
            </a:r>
            <a:r>
              <a:rPr lang="cs-CZ" sz="3600" cap="none" dirty="0" err="1">
                <a:solidFill>
                  <a:schemeClr val="tx1"/>
                </a:solidFill>
              </a:rPr>
              <a:t>provisioningu</a:t>
            </a:r>
            <a:r>
              <a:rPr lang="cs-CZ" sz="3600" cap="none" dirty="0">
                <a:solidFill>
                  <a:schemeClr val="tx1"/>
                </a:solidFill>
              </a:rPr>
              <a:t>, zajišťuje IDM systém další služby.</a:t>
            </a:r>
          </a:p>
          <a:p>
            <a:pPr marL="0" indent="0">
              <a:buNone/>
            </a:pPr>
            <a:endParaRPr lang="cs-CZ" sz="3600" cap="none" dirty="0">
              <a:solidFill>
                <a:schemeClr val="tx1"/>
              </a:solidFill>
            </a:endParaRPr>
          </a:p>
          <a:p>
            <a:r>
              <a:rPr lang="cs-CZ" sz="3600" dirty="0">
                <a:solidFill>
                  <a:schemeClr val="tx1"/>
                </a:solidFill>
              </a:rPr>
              <a:t>produkt</a:t>
            </a:r>
          </a:p>
          <a:p>
            <a:pPr marL="0" indent="0">
              <a:buNone/>
            </a:pPr>
            <a:r>
              <a:rPr lang="cs-CZ" sz="3600" cap="none" dirty="0" err="1">
                <a:solidFill>
                  <a:schemeClr val="tx1"/>
                </a:solidFill>
              </a:rPr>
              <a:t>Orchitech</a:t>
            </a:r>
            <a:r>
              <a:rPr lang="cs-CZ" sz="3600" cap="none" dirty="0">
                <a:solidFill>
                  <a:schemeClr val="tx1"/>
                </a:solidFill>
              </a:rPr>
              <a:t> </a:t>
            </a:r>
            <a:r>
              <a:rPr lang="cs-CZ" sz="3600" cap="none" dirty="0" err="1">
                <a:solidFill>
                  <a:schemeClr val="tx1"/>
                </a:solidFill>
              </a:rPr>
              <a:t>OpenIDM</a:t>
            </a:r>
            <a:r>
              <a:rPr lang="cs-CZ" sz="3600" cap="none" dirty="0">
                <a:solidFill>
                  <a:schemeClr val="tx1"/>
                </a:solidFill>
              </a:rPr>
              <a:t>, verze 4.0.1, který je distribuován pod licencí CDDL 1.0 (open source) a vychází z produktu </a:t>
            </a:r>
            <a:r>
              <a:rPr lang="cs-CZ" sz="3600" cap="none" dirty="0" err="1">
                <a:solidFill>
                  <a:schemeClr val="tx1"/>
                </a:solidFill>
              </a:rPr>
              <a:t>ForgeRock</a:t>
            </a:r>
            <a:r>
              <a:rPr lang="cs-CZ" sz="3600" cap="none" dirty="0">
                <a:solidFill>
                  <a:schemeClr val="tx1"/>
                </a:solidFill>
              </a:rPr>
              <a:t> </a:t>
            </a:r>
            <a:r>
              <a:rPr lang="cs-CZ" sz="3600" cap="none" dirty="0" err="1">
                <a:solidFill>
                  <a:schemeClr val="tx1"/>
                </a:solidFill>
              </a:rPr>
              <a:t>OpenIDM</a:t>
            </a:r>
            <a:endParaRPr lang="cs-CZ" sz="3600" cap="none" dirty="0">
              <a:solidFill>
                <a:schemeClr val="tx1"/>
              </a:solidFill>
            </a:endParaRPr>
          </a:p>
          <a:p>
            <a:pPr marL="0" indent="0">
              <a:buNone/>
            </a:pPr>
            <a:endParaRPr lang="cs-CZ" sz="3600" cap="none" dirty="0">
              <a:solidFill>
                <a:schemeClr val="tx1"/>
              </a:solidFill>
            </a:endParaRPr>
          </a:p>
          <a:p>
            <a:r>
              <a:rPr lang="cs-CZ" sz="3600" dirty="0">
                <a:solidFill>
                  <a:schemeClr val="tx1"/>
                </a:solidFill>
              </a:rPr>
              <a:t>Zdroj</a:t>
            </a:r>
          </a:p>
          <a:p>
            <a:pPr marL="0" indent="0">
              <a:buNone/>
            </a:pPr>
            <a:r>
              <a:rPr lang="cs-CZ" sz="3600" cap="none" dirty="0">
                <a:solidFill>
                  <a:schemeClr val="tx1"/>
                </a:solidFill>
              </a:rPr>
              <a:t>SAP HR – slouží jako autoritativní zdroj osob/kontraktů</a:t>
            </a:r>
          </a:p>
          <a:p>
            <a:pPr marL="0" indent="0">
              <a:buNone/>
            </a:pPr>
            <a:endParaRPr lang="cs-CZ" sz="3600" cap="none" dirty="0">
              <a:solidFill>
                <a:schemeClr val="tx1"/>
              </a:solidFill>
            </a:endParaRPr>
          </a:p>
          <a:p>
            <a:r>
              <a:rPr lang="cs-CZ" sz="3600" dirty="0">
                <a:solidFill>
                  <a:schemeClr val="tx1"/>
                </a:solidFill>
              </a:rPr>
              <a:t>Cíle</a:t>
            </a:r>
          </a:p>
          <a:p>
            <a:pPr marL="0" lvl="0" indent="0">
              <a:buNone/>
            </a:pPr>
            <a:r>
              <a:rPr lang="cs-CZ" sz="3600" cap="none" dirty="0">
                <a:solidFill>
                  <a:schemeClr val="tx1"/>
                </a:solidFill>
              </a:rPr>
              <a:t>MS </a:t>
            </a:r>
            <a:r>
              <a:rPr lang="cs-CZ" sz="3600" cap="none" dirty="0" err="1">
                <a:solidFill>
                  <a:schemeClr val="tx1"/>
                </a:solidFill>
              </a:rPr>
              <a:t>Active</a:t>
            </a:r>
            <a:r>
              <a:rPr lang="cs-CZ" sz="3600" cap="none" dirty="0">
                <a:solidFill>
                  <a:schemeClr val="tx1"/>
                </a:solidFill>
              </a:rPr>
              <a:t> </a:t>
            </a:r>
            <a:r>
              <a:rPr lang="cs-CZ" sz="3600" cap="none" dirty="0" err="1">
                <a:solidFill>
                  <a:schemeClr val="tx1"/>
                </a:solidFill>
              </a:rPr>
              <a:t>Directory</a:t>
            </a:r>
            <a:r>
              <a:rPr lang="cs-CZ" sz="3600" cap="none" dirty="0">
                <a:solidFill>
                  <a:schemeClr val="tx1"/>
                </a:solidFill>
              </a:rPr>
              <a:t> – uživatelské účty,</a:t>
            </a:r>
          </a:p>
          <a:p>
            <a:pPr marL="0" lvl="0" indent="0">
              <a:buNone/>
            </a:pPr>
            <a:r>
              <a:rPr lang="cs-CZ" sz="3600" cap="none" dirty="0">
                <a:solidFill>
                  <a:schemeClr val="tx1"/>
                </a:solidFill>
              </a:rPr>
              <a:t>MS Exchange – emailové schránky pro AD uživatele,</a:t>
            </a:r>
          </a:p>
          <a:p>
            <a:pPr marL="0" lvl="0" indent="0">
              <a:buNone/>
            </a:pPr>
            <a:r>
              <a:rPr lang="cs-CZ" sz="3600" cap="none" dirty="0">
                <a:solidFill>
                  <a:schemeClr val="tx1"/>
                </a:solidFill>
              </a:rPr>
              <a:t>LDAP (</a:t>
            </a:r>
            <a:r>
              <a:rPr lang="cs-CZ" sz="3600" cap="none" dirty="0" err="1">
                <a:solidFill>
                  <a:schemeClr val="tx1"/>
                </a:solidFill>
              </a:rPr>
              <a:t>Oracle</a:t>
            </a:r>
            <a:r>
              <a:rPr lang="cs-CZ" sz="3600" cap="none" dirty="0">
                <a:solidFill>
                  <a:schemeClr val="tx1"/>
                </a:solidFill>
              </a:rPr>
              <a:t> Internet </a:t>
            </a:r>
            <a:r>
              <a:rPr lang="cs-CZ" sz="3600" cap="none" dirty="0" err="1">
                <a:solidFill>
                  <a:schemeClr val="tx1"/>
                </a:solidFill>
              </a:rPr>
              <a:t>Directory</a:t>
            </a:r>
            <a:r>
              <a:rPr lang="cs-CZ" sz="3600" cap="none" dirty="0">
                <a:solidFill>
                  <a:schemeClr val="tx1"/>
                </a:solidFill>
              </a:rPr>
              <a:t> – OID) – uživatelské účty</a:t>
            </a:r>
          </a:p>
          <a:p>
            <a:pPr marL="0" lvl="0" indent="0">
              <a:buNone/>
            </a:pPr>
            <a:r>
              <a:rPr lang="cs-CZ" sz="3600" cap="none" dirty="0">
                <a:solidFill>
                  <a:schemeClr val="tx1"/>
                </a:solidFill>
              </a:rPr>
              <a:t>SAP CUA (SAP </a:t>
            </a:r>
            <a:r>
              <a:rPr lang="cs-CZ" sz="3600" cap="none" dirty="0" err="1">
                <a:solidFill>
                  <a:schemeClr val="tx1"/>
                </a:solidFill>
              </a:rPr>
              <a:t>Central</a:t>
            </a:r>
            <a:r>
              <a:rPr lang="cs-CZ" sz="3600" cap="none" dirty="0">
                <a:solidFill>
                  <a:schemeClr val="tx1"/>
                </a:solidFill>
              </a:rPr>
              <a:t> User </a:t>
            </a:r>
            <a:r>
              <a:rPr lang="cs-CZ" sz="3600" cap="none" dirty="0" err="1">
                <a:solidFill>
                  <a:schemeClr val="tx1"/>
                </a:solidFill>
              </a:rPr>
              <a:t>Administration</a:t>
            </a:r>
            <a:r>
              <a:rPr lang="cs-CZ" sz="3600" cap="none" dirty="0">
                <a:solidFill>
                  <a:schemeClr val="tx1"/>
                </a:solidFill>
              </a:rPr>
              <a:t>) – uživatelské účty</a:t>
            </a:r>
          </a:p>
        </p:txBody>
      </p:sp>
      <p:pic>
        <p:nvPicPr>
          <p:cNvPr id="11" name="Logo MZe">
            <a:extLst>
              <a:ext uri="{FF2B5EF4-FFF2-40B4-BE49-F238E27FC236}">
                <a16:creationId xmlns:a16="http://schemas.microsoft.com/office/drawing/2014/main" id="{DA531F35-4064-445C-B666-A301F89A62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9165" y="405014"/>
            <a:ext cx="3959123" cy="1709972"/>
          </a:xfrm>
          <a:prstGeom prst="rect">
            <a:avLst/>
          </a:prstGeom>
        </p:spPr>
      </p:pic>
      <p:sp>
        <p:nvSpPr>
          <p:cNvPr id="8" name="Rectangle 6"/>
          <p:cNvSpPr>
            <a:spLocks noChangeArrowheads="1"/>
          </p:cNvSpPr>
          <p:nvPr/>
        </p:nvSpPr>
        <p:spPr bwMode="auto">
          <a:xfrm>
            <a:off x="1073426" y="8867775"/>
            <a:ext cx="243871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s-CZ"/>
          </a:p>
        </p:txBody>
      </p:sp>
      <p:graphicFrame>
        <p:nvGraphicFramePr>
          <p:cNvPr id="9" name="Objekt 8"/>
          <p:cNvGraphicFramePr>
            <a:graphicFrameLocks noChangeAspect="1"/>
          </p:cNvGraphicFramePr>
          <p:nvPr>
            <p:extLst>
              <p:ext uri="{D42A27DB-BD31-4B8C-83A1-F6EECF244321}">
                <p14:modId xmlns:p14="http://schemas.microsoft.com/office/powerpoint/2010/main" val="124727048"/>
              </p:ext>
            </p:extLst>
          </p:nvPr>
        </p:nvGraphicFramePr>
        <p:xfrm>
          <a:off x="471826" y="4429756"/>
          <a:ext cx="7255698" cy="5957462"/>
        </p:xfrm>
        <a:graphic>
          <a:graphicData uri="http://schemas.openxmlformats.org/presentationml/2006/ole">
            <mc:AlternateContent xmlns:mc="http://schemas.openxmlformats.org/markup-compatibility/2006">
              <mc:Choice xmlns:v="urn:schemas-microsoft-com:vml" Requires="v">
                <p:oleObj spid="_x0000_s1047" name="Visio" r:id="rId4" imgW="6734397" imgH="5534123" progId="Visio.Drawing.15">
                  <p:embed/>
                </p:oleObj>
              </mc:Choice>
              <mc:Fallback>
                <p:oleObj name="Visio" r:id="rId4" imgW="6734397" imgH="5534123" progId="Visio.Drawing.15">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826" y="4429756"/>
                        <a:ext cx="7255698" cy="5957462"/>
                      </a:xfrm>
                      <a:prstGeom prst="rect">
                        <a:avLst/>
                      </a:prstGeom>
                      <a:noFill/>
                    </p:spPr>
                  </p:pic>
                </p:oleObj>
              </mc:Fallback>
            </mc:AlternateContent>
          </a:graphicData>
        </a:graphic>
      </p:graphicFrame>
    </p:spTree>
    <p:extLst>
      <p:ext uri="{BB962C8B-B14F-4D97-AF65-F5344CB8AC3E}">
        <p14:creationId xmlns:p14="http://schemas.microsoft.com/office/powerpoint/2010/main" val="806436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72F682-1579-4134-BAF9-6B0E7B013CAC}"/>
              </a:ext>
            </a:extLst>
          </p:cNvPr>
          <p:cNvSpPr>
            <a:spLocks noGrp="1"/>
          </p:cNvSpPr>
          <p:nvPr>
            <p:ph type="title"/>
          </p:nvPr>
        </p:nvSpPr>
        <p:spPr>
          <a:xfrm>
            <a:off x="277328" y="1319904"/>
            <a:ext cx="11159159" cy="1224000"/>
          </a:xfrm>
        </p:spPr>
        <p:txBody>
          <a:bodyPr>
            <a:noAutofit/>
          </a:bodyPr>
          <a:lstStyle/>
          <a:p>
            <a:r>
              <a:rPr lang="cs-CZ" dirty="0"/>
              <a:t>Požadovaný stav a předmět </a:t>
            </a:r>
            <a:r>
              <a:rPr lang="cs-CZ" dirty="0" err="1"/>
              <a:t>vz</a:t>
            </a:r>
            <a:endParaRPr lang="cs-CZ" dirty="0"/>
          </a:p>
        </p:txBody>
      </p:sp>
      <p:sp>
        <p:nvSpPr>
          <p:cNvPr id="4" name="Zástupný symbol pro text 3">
            <a:extLst>
              <a:ext uri="{FF2B5EF4-FFF2-40B4-BE49-F238E27FC236}">
                <a16:creationId xmlns:a16="http://schemas.microsoft.com/office/drawing/2014/main" id="{77793896-C31C-42C3-8170-9F8A962C4C44}"/>
              </a:ext>
            </a:extLst>
          </p:cNvPr>
          <p:cNvSpPr>
            <a:spLocks noGrp="1"/>
          </p:cNvSpPr>
          <p:nvPr>
            <p:ph type="body" sz="quarter" idx="4294967295"/>
          </p:nvPr>
        </p:nvSpPr>
        <p:spPr>
          <a:xfrm>
            <a:off x="277328" y="2368037"/>
            <a:ext cx="11159159" cy="10674626"/>
          </a:xfrm>
        </p:spPr>
        <p:txBody>
          <a:bodyPr>
            <a:noAutofit/>
          </a:bodyPr>
          <a:lstStyle/>
          <a:p>
            <a:pPr marL="0" indent="0" algn="just">
              <a:buNone/>
            </a:pPr>
            <a:r>
              <a:rPr lang="cs-CZ" sz="4000" dirty="0"/>
              <a:t>Předmětem veřejné zakázky je pokračování</a:t>
            </a:r>
          </a:p>
          <a:p>
            <a:pPr marL="0" indent="0" algn="just">
              <a:buNone/>
            </a:pPr>
            <a:endParaRPr lang="cs-CZ" sz="4000" dirty="0"/>
          </a:p>
          <a:p>
            <a:pPr marL="0" indent="0" algn="ctr">
              <a:buNone/>
            </a:pPr>
            <a:r>
              <a:rPr lang="cs-CZ" sz="4000" dirty="0"/>
              <a:t>v </a:t>
            </a:r>
            <a:r>
              <a:rPr lang="cs-CZ" sz="4000" b="1" dirty="0"/>
              <a:t>rozvoji současného </a:t>
            </a:r>
            <a:r>
              <a:rPr lang="cs-CZ" sz="4000" dirty="0"/>
              <a:t>IDM,</a:t>
            </a:r>
          </a:p>
          <a:p>
            <a:pPr marL="0" indent="0" algn="ctr">
              <a:buNone/>
            </a:pPr>
            <a:endParaRPr lang="cs-CZ" sz="4000" dirty="0"/>
          </a:p>
          <a:p>
            <a:pPr marL="0" indent="0" algn="just">
              <a:buNone/>
            </a:pPr>
            <a:r>
              <a:rPr lang="cs-CZ" sz="4000" dirty="0"/>
              <a:t>které bylo vybráno tak, aby velkou část požadované funkcionality již podporovalo. </a:t>
            </a:r>
            <a:endParaRPr lang="en-US" sz="4000" dirty="0"/>
          </a:p>
          <a:p>
            <a:pPr marL="0" indent="0" algn="just">
              <a:buNone/>
            </a:pPr>
            <a:r>
              <a:rPr lang="cs-CZ" sz="4000" dirty="0"/>
              <a:t>Alternativně je možné místo návazného pokračování rozvoje současného IDM řešení jeho</a:t>
            </a:r>
          </a:p>
          <a:p>
            <a:pPr marL="0" indent="0" algn="ctr">
              <a:buNone/>
            </a:pPr>
            <a:r>
              <a:rPr lang="cs-CZ" sz="4000" b="1" dirty="0"/>
              <a:t>náhrada</a:t>
            </a:r>
            <a:r>
              <a:rPr lang="cs-CZ" sz="4000" dirty="0"/>
              <a:t>,</a:t>
            </a:r>
          </a:p>
          <a:p>
            <a:pPr marL="0" indent="0" algn="ctr">
              <a:buNone/>
            </a:pPr>
            <a:endParaRPr lang="cs-CZ" sz="4000" dirty="0"/>
          </a:p>
          <a:p>
            <a:pPr marL="0" indent="0" algn="just">
              <a:buNone/>
            </a:pPr>
            <a:r>
              <a:rPr lang="cs-CZ" sz="4000" dirty="0"/>
              <a:t>je však nutné zaručit, že bude zachována veškerá funkcionalita současného IDM systému, jak bude popsáno v TS. V rámci náhrady je možné nahradit pouze část současně implementovaného IDM systému, pokud tím budou naplněny všechny požadavky.</a:t>
            </a:r>
          </a:p>
        </p:txBody>
      </p:sp>
      <p:sp>
        <p:nvSpPr>
          <p:cNvPr id="11" name="Rectangle 6"/>
          <p:cNvSpPr>
            <a:spLocks noChangeArrowheads="1"/>
          </p:cNvSpPr>
          <p:nvPr/>
        </p:nvSpPr>
        <p:spPr bwMode="auto">
          <a:xfrm>
            <a:off x="-14744790" y="7659631"/>
            <a:ext cx="701204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cs-CZ"/>
          </a:p>
        </p:txBody>
      </p:sp>
      <p:graphicFrame>
        <p:nvGraphicFramePr>
          <p:cNvPr id="12" name="Objekt 11"/>
          <p:cNvGraphicFramePr>
            <a:graphicFrameLocks noChangeAspect="1"/>
          </p:cNvGraphicFramePr>
          <p:nvPr>
            <p:extLst>
              <p:ext uri="{D42A27DB-BD31-4B8C-83A1-F6EECF244321}">
                <p14:modId xmlns:p14="http://schemas.microsoft.com/office/powerpoint/2010/main" val="2642189640"/>
              </p:ext>
            </p:extLst>
          </p:nvPr>
        </p:nvGraphicFramePr>
        <p:xfrm>
          <a:off x="11962838" y="2852444"/>
          <a:ext cx="12079965" cy="7345104"/>
        </p:xfrm>
        <a:graphic>
          <a:graphicData uri="http://schemas.openxmlformats.org/presentationml/2006/ole">
            <mc:AlternateContent xmlns:mc="http://schemas.openxmlformats.org/markup-compatibility/2006">
              <mc:Choice xmlns:v="urn:schemas-microsoft-com:vml" Requires="v">
                <p:oleObj spid="_x0000_s2071" name="Visio" r:id="rId3" imgW="5395686" imgH="3295477" progId="Visio.Drawing.15">
                  <p:embed/>
                </p:oleObj>
              </mc:Choice>
              <mc:Fallback>
                <p:oleObj name="Visio" r:id="rId3" imgW="5395686" imgH="3295477" progId="Visio.Drawing.15">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62838" y="2852444"/>
                        <a:ext cx="12079965" cy="7345104"/>
                      </a:xfrm>
                      <a:prstGeom prst="rect">
                        <a:avLst/>
                      </a:prstGeom>
                      <a:noFill/>
                    </p:spPr>
                  </p:pic>
                </p:oleObj>
              </mc:Fallback>
            </mc:AlternateContent>
          </a:graphicData>
        </a:graphic>
      </p:graphicFrame>
      <p:pic>
        <p:nvPicPr>
          <p:cNvPr id="6" name="Logo MZe">
            <a:extLst>
              <a:ext uri="{FF2B5EF4-FFF2-40B4-BE49-F238E27FC236}">
                <a16:creationId xmlns:a16="http://schemas.microsoft.com/office/drawing/2014/main" id="{DA531F35-4064-445C-B666-A301F89A62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279112" y="464918"/>
            <a:ext cx="3959123" cy="1709972"/>
          </a:xfrm>
          <a:prstGeom prst="rect">
            <a:avLst/>
          </a:prstGeom>
        </p:spPr>
      </p:pic>
    </p:spTree>
    <p:extLst>
      <p:ext uri="{BB962C8B-B14F-4D97-AF65-F5344CB8AC3E}">
        <p14:creationId xmlns:p14="http://schemas.microsoft.com/office/powerpoint/2010/main" val="3430771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délník 2"/>
          <p:cNvSpPr/>
          <p:nvPr/>
        </p:nvSpPr>
        <p:spPr>
          <a:xfrm>
            <a:off x="1029916" y="3334689"/>
            <a:ext cx="21127379" cy="9395393"/>
          </a:xfrm>
          <a:prstGeom prst="rect">
            <a:avLst/>
          </a:prstGeom>
        </p:spPr>
        <p:txBody>
          <a:bodyPr wrap="square">
            <a:spAutoFit/>
          </a:bodyPr>
          <a:lstStyle/>
          <a:p>
            <a:pPr marL="360000" lvl="0" indent="-360000" algn="just" defTabSz="1828800">
              <a:lnSpc>
                <a:spcPct val="90000"/>
              </a:lnSpc>
              <a:spcBef>
                <a:spcPts val="2000"/>
              </a:spcBef>
              <a:buClr>
                <a:srgbClr val="CDCE00"/>
              </a:buClr>
              <a:buBlip>
                <a:blip r:embed="rId2"/>
              </a:buBlip>
            </a:pPr>
            <a:r>
              <a:rPr lang="cs-CZ" sz="3900" b="1" dirty="0">
                <a:solidFill>
                  <a:prstClr val="black"/>
                </a:solidFill>
              </a:rPr>
              <a:t>IMPORT</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Nyní separátní modul, zpracovává data o uživatelích a org. struktuře ze SAP (možné převzít)</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Dva cíle:</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Výstupem je CSV pro IDM</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Dalším výstupem je sada „update skriptů“ pro tabulku s organizační strukturou</a:t>
            </a:r>
          </a:p>
          <a:p>
            <a:pPr marL="817200" lvl="1" indent="-360000" algn="just" defTabSz="1828800">
              <a:lnSpc>
                <a:spcPct val="90000"/>
              </a:lnSpc>
              <a:spcBef>
                <a:spcPts val="2000"/>
              </a:spcBef>
              <a:buClr>
                <a:srgbClr val="CDCE00"/>
              </a:buClr>
              <a:buBlip>
                <a:blip r:embed="rId2"/>
              </a:buBlip>
            </a:pPr>
            <a:r>
              <a:rPr lang="cs-CZ" sz="3900" dirty="0" err="1">
                <a:solidFill>
                  <a:prstClr val="black"/>
                </a:solidFill>
              </a:rPr>
              <a:t>Agregrace</a:t>
            </a:r>
            <a:r>
              <a:rPr lang="cs-CZ" sz="3900" dirty="0">
                <a:solidFill>
                  <a:prstClr val="black"/>
                </a:solidFill>
              </a:rPr>
              <a:t> pracovních kontraktů</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Obohacení o hodnoty atributů z jiných zdrojů</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Rozšířit o další zdroje identit (převážně LDAP)</a:t>
            </a:r>
          </a:p>
          <a:p>
            <a:pPr marL="360000" indent="-360000" algn="just" defTabSz="1828800">
              <a:lnSpc>
                <a:spcPct val="90000"/>
              </a:lnSpc>
              <a:spcBef>
                <a:spcPts val="2000"/>
              </a:spcBef>
              <a:buClr>
                <a:srgbClr val="CDCE00"/>
              </a:buClr>
              <a:buBlip>
                <a:blip r:embed="rId2"/>
              </a:buBlip>
            </a:pPr>
            <a:r>
              <a:rPr lang="cs-CZ" sz="3900" b="1" dirty="0">
                <a:solidFill>
                  <a:prstClr val="black"/>
                </a:solidFill>
              </a:rPr>
              <a:t>PROVISIONING</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Automatický provisioning do:</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Jako stávající IDM </a:t>
            </a:r>
            <a:r>
              <a:rPr lang="en-US" sz="3900" dirty="0">
                <a:solidFill>
                  <a:prstClr val="black"/>
                </a:solidFill>
              </a:rPr>
              <a:t>+ </a:t>
            </a:r>
            <a:r>
              <a:rPr lang="cs-CZ" sz="3900" dirty="0">
                <a:solidFill>
                  <a:prstClr val="black"/>
                </a:solidFill>
              </a:rPr>
              <a:t>další domény</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Podpora manuálního provisioningu (implementační workflow)</a:t>
            </a:r>
          </a:p>
        </p:txBody>
      </p:sp>
      <p:sp>
        <p:nvSpPr>
          <p:cNvPr id="4" name="Nadpis 1">
            <a:extLst>
              <a:ext uri="{FF2B5EF4-FFF2-40B4-BE49-F238E27FC236}">
                <a16:creationId xmlns:a16="http://schemas.microsoft.com/office/drawing/2014/main" id="{FAFA47DD-1049-4560-8762-CA15266FFA7F}"/>
              </a:ext>
            </a:extLst>
          </p:cNvPr>
          <p:cNvSpPr txBox="1">
            <a:spLocks/>
          </p:cNvSpPr>
          <p:nvPr/>
        </p:nvSpPr>
        <p:spPr>
          <a:xfrm>
            <a:off x="1900991" y="739019"/>
            <a:ext cx="10706670" cy="866261"/>
          </a:xfrm>
          <a:prstGeom prst="rect">
            <a:avLst/>
          </a:prstGeom>
        </p:spPr>
        <p:txBody>
          <a:bodyPr/>
          <a:lstStyle>
            <a:lvl1pPr algn="l" defTabSz="1828800" rtl="0" eaLnBrk="1" latinLnBrk="0" hangingPunct="1">
              <a:lnSpc>
                <a:spcPct val="90000"/>
              </a:lnSpc>
              <a:spcBef>
                <a:spcPct val="0"/>
              </a:spcBef>
              <a:buNone/>
              <a:defRPr sz="4800" b="1" kern="1200" cap="all" baseline="0">
                <a:solidFill>
                  <a:schemeClr val="accent1"/>
                </a:solidFill>
                <a:latin typeface="+mj-lt"/>
                <a:ea typeface="+mj-ea"/>
                <a:cs typeface="+mj-cs"/>
              </a:defRPr>
            </a:lvl1pPr>
          </a:lstStyle>
          <a:p>
            <a:r>
              <a:rPr lang="en-US" dirty="0"/>
              <a:t>TECHNICK</a:t>
            </a:r>
            <a:r>
              <a:rPr lang="cs-CZ" dirty="0"/>
              <a:t>É POŽAD</a:t>
            </a:r>
            <a:r>
              <a:rPr lang="en-US" dirty="0"/>
              <a:t>A</a:t>
            </a:r>
            <a:r>
              <a:rPr lang="cs-CZ" dirty="0"/>
              <a:t>VKY I.</a:t>
            </a:r>
          </a:p>
        </p:txBody>
      </p:sp>
      <p:pic>
        <p:nvPicPr>
          <p:cNvPr id="5" name="Logo MZe">
            <a:extLst>
              <a:ext uri="{FF2B5EF4-FFF2-40B4-BE49-F238E27FC236}">
                <a16:creationId xmlns:a16="http://schemas.microsoft.com/office/drawing/2014/main" id="{DA531F35-4064-445C-B666-A301F89A62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44226" y="739019"/>
            <a:ext cx="3959123" cy="1709972"/>
          </a:xfrm>
          <a:prstGeom prst="rect">
            <a:avLst/>
          </a:prstGeom>
        </p:spPr>
      </p:pic>
    </p:spTree>
    <p:extLst>
      <p:ext uri="{BB962C8B-B14F-4D97-AF65-F5344CB8AC3E}">
        <p14:creationId xmlns:p14="http://schemas.microsoft.com/office/powerpoint/2010/main" val="1657038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4C29AA31-ECD1-4435-B926-768F553CD882}"/>
              </a:ext>
            </a:extLst>
          </p:cNvPr>
          <p:cNvSpPr/>
          <p:nvPr/>
        </p:nvSpPr>
        <p:spPr>
          <a:xfrm>
            <a:off x="1029916" y="3334689"/>
            <a:ext cx="21127379" cy="10192021"/>
          </a:xfrm>
          <a:prstGeom prst="rect">
            <a:avLst/>
          </a:prstGeom>
        </p:spPr>
        <p:txBody>
          <a:bodyPr wrap="square">
            <a:spAutoFit/>
          </a:bodyPr>
          <a:lstStyle/>
          <a:p>
            <a:pPr marL="360000" indent="-360000" algn="just" defTabSz="1828800">
              <a:lnSpc>
                <a:spcPct val="90000"/>
              </a:lnSpc>
              <a:spcBef>
                <a:spcPts val="2000"/>
              </a:spcBef>
              <a:buClr>
                <a:srgbClr val="CDCE00"/>
              </a:buClr>
              <a:buBlip>
                <a:blip r:embed="rId2"/>
              </a:buBlip>
            </a:pPr>
            <a:r>
              <a:rPr lang="cs-CZ" sz="3900" b="1" dirty="0">
                <a:solidFill>
                  <a:prstClr val="black"/>
                </a:solidFill>
              </a:rPr>
              <a:t>ROLE</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Nyní bez rolí</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2-úrovňové zanoření rolí (business </a:t>
            </a:r>
            <a:r>
              <a:rPr lang="en-US" sz="3900" dirty="0">
                <a:solidFill>
                  <a:prstClr val="black"/>
                </a:solidFill>
              </a:rPr>
              <a:t>+ </a:t>
            </a:r>
            <a:r>
              <a:rPr lang="en-US" sz="3900" dirty="0" err="1">
                <a:solidFill>
                  <a:prstClr val="black"/>
                </a:solidFill>
              </a:rPr>
              <a:t>technick</a:t>
            </a:r>
            <a:r>
              <a:rPr lang="cs-CZ" sz="3900" dirty="0">
                <a:solidFill>
                  <a:prstClr val="black"/>
                </a:solidFill>
              </a:rPr>
              <a:t>é role)</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Automatická pravidla pro přidělování rolí</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Katalog aplikací (přehled rolí a vlastníků)</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Schvalovací workflow </a:t>
            </a:r>
            <a:r>
              <a:rPr lang="en-US" sz="3900" dirty="0">
                <a:solidFill>
                  <a:prstClr val="black"/>
                </a:solidFill>
              </a:rPr>
              <a:t>+ </a:t>
            </a:r>
            <a:r>
              <a:rPr lang="en-US" sz="3900" dirty="0" err="1">
                <a:solidFill>
                  <a:prstClr val="black"/>
                </a:solidFill>
              </a:rPr>
              <a:t>podpora</a:t>
            </a:r>
            <a:r>
              <a:rPr lang="en-US" sz="3900" dirty="0">
                <a:solidFill>
                  <a:prstClr val="black"/>
                </a:solidFill>
              </a:rPr>
              <a:t> </a:t>
            </a:r>
            <a:r>
              <a:rPr lang="en-US" sz="3900" dirty="0" err="1">
                <a:solidFill>
                  <a:prstClr val="black"/>
                </a:solidFill>
              </a:rPr>
              <a:t>agregace</a:t>
            </a:r>
            <a:r>
              <a:rPr lang="en-US" sz="3900" dirty="0">
                <a:solidFill>
                  <a:prstClr val="black"/>
                </a:solidFill>
              </a:rPr>
              <a:t> po</a:t>
            </a:r>
            <a:r>
              <a:rPr lang="cs-CZ" sz="3900" dirty="0" err="1">
                <a:solidFill>
                  <a:prstClr val="black"/>
                </a:solidFill>
              </a:rPr>
              <a:t>žadavků</a:t>
            </a:r>
            <a:endParaRPr lang="cs-CZ" sz="3900" dirty="0">
              <a:solidFill>
                <a:prstClr val="black"/>
              </a:solidFill>
            </a:endParaRPr>
          </a:p>
          <a:p>
            <a:pPr marL="817200" lvl="1" indent="-360000" algn="just" defTabSz="1828800">
              <a:lnSpc>
                <a:spcPct val="90000"/>
              </a:lnSpc>
              <a:spcBef>
                <a:spcPts val="2000"/>
              </a:spcBef>
              <a:buClr>
                <a:srgbClr val="CDCE00"/>
              </a:buClr>
              <a:buBlip>
                <a:blip r:embed="rId2"/>
              </a:buBlip>
            </a:pPr>
            <a:r>
              <a:rPr lang="cs-CZ" sz="3900" dirty="0">
                <a:solidFill>
                  <a:prstClr val="black"/>
                </a:solidFill>
              </a:rPr>
              <a:t>Delegace </a:t>
            </a:r>
            <a:r>
              <a:rPr lang="en-US" sz="3900" dirty="0">
                <a:solidFill>
                  <a:prstClr val="black"/>
                </a:solidFill>
              </a:rPr>
              <a:t>+ </a:t>
            </a:r>
            <a:r>
              <a:rPr lang="en-US" sz="3900" dirty="0" err="1">
                <a:solidFill>
                  <a:prstClr val="black"/>
                </a:solidFill>
              </a:rPr>
              <a:t>eskalace</a:t>
            </a:r>
            <a:endParaRPr lang="cs-CZ" sz="3900" dirty="0">
              <a:solidFill>
                <a:prstClr val="black"/>
              </a:solidFill>
            </a:endParaRPr>
          </a:p>
          <a:p>
            <a:pPr marL="360000" indent="-360000" algn="just" defTabSz="1828800">
              <a:lnSpc>
                <a:spcPct val="90000"/>
              </a:lnSpc>
              <a:spcBef>
                <a:spcPts val="2000"/>
              </a:spcBef>
              <a:buClr>
                <a:srgbClr val="CDCE00"/>
              </a:buClr>
              <a:buBlip>
                <a:blip r:embed="rId2"/>
              </a:buBlip>
            </a:pPr>
            <a:r>
              <a:rPr lang="cs-CZ" sz="3900" b="1" dirty="0">
                <a:solidFill>
                  <a:prstClr val="black"/>
                </a:solidFill>
              </a:rPr>
              <a:t>ROZHRANÍ</a:t>
            </a:r>
            <a:endParaRPr lang="en-US" sz="3900" b="1" dirty="0">
              <a:solidFill>
                <a:prstClr val="black"/>
              </a:solidFill>
            </a:endParaRPr>
          </a:p>
          <a:p>
            <a:pPr marL="817200" lvl="1" indent="-360000" algn="just" defTabSz="1828800">
              <a:lnSpc>
                <a:spcPct val="90000"/>
              </a:lnSpc>
              <a:spcBef>
                <a:spcPts val="2000"/>
              </a:spcBef>
              <a:buClr>
                <a:srgbClr val="CDCE00"/>
              </a:buClr>
              <a:buBlip>
                <a:blip r:embed="rId2"/>
              </a:buBlip>
            </a:pPr>
            <a:r>
              <a:rPr lang="en-US" sz="3900" dirty="0">
                <a:solidFill>
                  <a:prstClr val="black"/>
                </a:solidFill>
              </a:rPr>
              <a:t>Admin </a:t>
            </a:r>
            <a:r>
              <a:rPr lang="en-US" sz="3900" dirty="0" err="1">
                <a:solidFill>
                  <a:prstClr val="black"/>
                </a:solidFill>
              </a:rPr>
              <a:t>rozh</a:t>
            </a:r>
            <a:r>
              <a:rPr lang="cs-CZ" sz="3900" dirty="0">
                <a:solidFill>
                  <a:prstClr val="black"/>
                </a:solidFill>
              </a:rPr>
              <a:t>r</a:t>
            </a:r>
            <a:r>
              <a:rPr lang="en-US" sz="3900" dirty="0">
                <a:solidFill>
                  <a:prstClr val="black"/>
                </a:solidFill>
              </a:rPr>
              <a:t>an</a:t>
            </a:r>
            <a:r>
              <a:rPr lang="cs-CZ" sz="3900" dirty="0">
                <a:solidFill>
                  <a:prstClr val="black"/>
                </a:solidFill>
              </a:rPr>
              <a:t>í – existuje nyní</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Interní uživatelské rozhraní (intranet) – škálovatelnost oprávnění</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Externí uživatelské rozhraní (internet) – pouze základní úkony</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Podpora ověřování uživatelů SAML2.0</a:t>
            </a:r>
          </a:p>
          <a:p>
            <a:pPr marL="817200" lvl="1" indent="-360000" algn="just" defTabSz="1828800">
              <a:lnSpc>
                <a:spcPct val="90000"/>
              </a:lnSpc>
              <a:spcBef>
                <a:spcPts val="2000"/>
              </a:spcBef>
              <a:buClr>
                <a:srgbClr val="CDCE00"/>
              </a:buClr>
              <a:buBlip>
                <a:blip r:embed="rId2"/>
              </a:buBlip>
            </a:pPr>
            <a:endParaRPr lang="cs-CZ" sz="3900" dirty="0">
              <a:solidFill>
                <a:prstClr val="black"/>
              </a:solidFill>
            </a:endParaRPr>
          </a:p>
        </p:txBody>
      </p:sp>
      <p:sp>
        <p:nvSpPr>
          <p:cNvPr id="3" name="Nadpis 1">
            <a:extLst>
              <a:ext uri="{FF2B5EF4-FFF2-40B4-BE49-F238E27FC236}">
                <a16:creationId xmlns:a16="http://schemas.microsoft.com/office/drawing/2014/main" id="{862EAD23-C551-4FF1-B26F-66785177C92F}"/>
              </a:ext>
            </a:extLst>
          </p:cNvPr>
          <p:cNvSpPr txBox="1">
            <a:spLocks/>
          </p:cNvSpPr>
          <p:nvPr/>
        </p:nvSpPr>
        <p:spPr>
          <a:xfrm>
            <a:off x="1900991" y="739019"/>
            <a:ext cx="10706670" cy="866261"/>
          </a:xfrm>
          <a:prstGeom prst="rect">
            <a:avLst/>
          </a:prstGeom>
        </p:spPr>
        <p:txBody>
          <a:bodyPr/>
          <a:lstStyle>
            <a:lvl1pPr algn="l" defTabSz="1828800" rtl="0" eaLnBrk="1" latinLnBrk="0" hangingPunct="1">
              <a:lnSpc>
                <a:spcPct val="90000"/>
              </a:lnSpc>
              <a:spcBef>
                <a:spcPct val="0"/>
              </a:spcBef>
              <a:buNone/>
              <a:defRPr sz="4800" b="1" kern="1200" cap="all" baseline="0">
                <a:solidFill>
                  <a:schemeClr val="accent1"/>
                </a:solidFill>
                <a:latin typeface="+mj-lt"/>
                <a:ea typeface="+mj-ea"/>
                <a:cs typeface="+mj-cs"/>
              </a:defRPr>
            </a:lvl1pPr>
          </a:lstStyle>
          <a:p>
            <a:r>
              <a:rPr lang="en-US" dirty="0"/>
              <a:t>TECHNICK</a:t>
            </a:r>
            <a:r>
              <a:rPr lang="cs-CZ" dirty="0"/>
              <a:t>É POŽAD</a:t>
            </a:r>
            <a:r>
              <a:rPr lang="en-US" dirty="0"/>
              <a:t>A</a:t>
            </a:r>
            <a:r>
              <a:rPr lang="cs-CZ" dirty="0"/>
              <a:t>VKY II</a:t>
            </a:r>
          </a:p>
        </p:txBody>
      </p:sp>
      <p:pic>
        <p:nvPicPr>
          <p:cNvPr id="4" name="Logo MZe">
            <a:extLst>
              <a:ext uri="{FF2B5EF4-FFF2-40B4-BE49-F238E27FC236}">
                <a16:creationId xmlns:a16="http://schemas.microsoft.com/office/drawing/2014/main" id="{F2CF2717-5EAF-4E1A-A6EA-883721D39F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44226" y="739019"/>
            <a:ext cx="3959123" cy="1709972"/>
          </a:xfrm>
          <a:prstGeom prst="rect">
            <a:avLst/>
          </a:prstGeom>
        </p:spPr>
      </p:pic>
    </p:spTree>
    <p:extLst>
      <p:ext uri="{BB962C8B-B14F-4D97-AF65-F5344CB8AC3E}">
        <p14:creationId xmlns:p14="http://schemas.microsoft.com/office/powerpoint/2010/main" val="1201452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49F7D0FA-5FAD-4962-84A7-C68EB9543998}"/>
              </a:ext>
            </a:extLst>
          </p:cNvPr>
          <p:cNvSpPr/>
          <p:nvPr/>
        </p:nvSpPr>
        <p:spPr>
          <a:xfrm>
            <a:off x="1029916" y="3334689"/>
            <a:ext cx="21127379" cy="7005508"/>
          </a:xfrm>
          <a:prstGeom prst="rect">
            <a:avLst/>
          </a:prstGeom>
        </p:spPr>
        <p:txBody>
          <a:bodyPr wrap="square">
            <a:spAutoFit/>
          </a:bodyPr>
          <a:lstStyle/>
          <a:p>
            <a:pPr marL="360000" indent="-360000" algn="just" defTabSz="1828800">
              <a:lnSpc>
                <a:spcPct val="90000"/>
              </a:lnSpc>
              <a:spcBef>
                <a:spcPts val="2000"/>
              </a:spcBef>
              <a:buClr>
                <a:srgbClr val="CDCE00"/>
              </a:buClr>
              <a:buBlip>
                <a:blip r:embed="rId2"/>
              </a:buBlip>
            </a:pPr>
            <a:r>
              <a:rPr lang="cs-CZ" sz="3900" b="1" dirty="0">
                <a:solidFill>
                  <a:prstClr val="black"/>
                </a:solidFill>
              </a:rPr>
              <a:t>SPECIÁLNÍ POŽADAVKY</a:t>
            </a:r>
            <a:endParaRPr lang="cs-CZ" sz="3900" dirty="0">
              <a:solidFill>
                <a:prstClr val="black"/>
              </a:solidFill>
            </a:endParaRPr>
          </a:p>
          <a:p>
            <a:pPr marL="817200" lvl="1" indent="-360000" algn="just" defTabSz="1828800">
              <a:lnSpc>
                <a:spcPct val="90000"/>
              </a:lnSpc>
              <a:spcBef>
                <a:spcPts val="2000"/>
              </a:spcBef>
              <a:buClr>
                <a:srgbClr val="CDCE00"/>
              </a:buClr>
              <a:buBlip>
                <a:blip r:embed="rId2"/>
              </a:buBlip>
            </a:pPr>
            <a:r>
              <a:rPr lang="cs-CZ" sz="3900" dirty="0">
                <a:solidFill>
                  <a:prstClr val="black"/>
                </a:solidFill>
              </a:rPr>
              <a:t>Manuální vytváření uživatelů</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Jednotlivě</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Hromadně</a:t>
            </a:r>
          </a:p>
          <a:p>
            <a:pPr marL="1274400" lvl="2" indent="-360000" algn="just" defTabSz="1828800">
              <a:lnSpc>
                <a:spcPct val="90000"/>
              </a:lnSpc>
              <a:spcBef>
                <a:spcPts val="2000"/>
              </a:spcBef>
              <a:buClr>
                <a:srgbClr val="CDCE00"/>
              </a:buClr>
              <a:buBlip>
                <a:blip r:embed="rId2"/>
              </a:buBlip>
            </a:pPr>
            <a:r>
              <a:rPr lang="cs-CZ" sz="3900" dirty="0">
                <a:solidFill>
                  <a:prstClr val="black"/>
                </a:solidFill>
              </a:rPr>
              <a:t>Žádost</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Založení uživatele před jeho nástupem</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REST služby – možnost technického volání akcí</a:t>
            </a:r>
          </a:p>
          <a:p>
            <a:pPr marL="817200" lvl="1" indent="-360000" algn="just" defTabSz="1828800">
              <a:lnSpc>
                <a:spcPct val="90000"/>
              </a:lnSpc>
              <a:spcBef>
                <a:spcPts val="2000"/>
              </a:spcBef>
              <a:buClr>
                <a:srgbClr val="CDCE00"/>
              </a:buClr>
              <a:buBlip>
                <a:blip r:embed="rId2"/>
              </a:buBlip>
            </a:pPr>
            <a:r>
              <a:rPr lang="cs-CZ" sz="3900" dirty="0">
                <a:solidFill>
                  <a:prstClr val="black"/>
                </a:solidFill>
              </a:rPr>
              <a:t>Přehled a správa vlastnictví servisních účtů</a:t>
            </a:r>
          </a:p>
          <a:p>
            <a:pPr lvl="1" algn="just" defTabSz="1828800">
              <a:lnSpc>
                <a:spcPct val="90000"/>
              </a:lnSpc>
              <a:spcBef>
                <a:spcPts val="2000"/>
              </a:spcBef>
              <a:buClr>
                <a:srgbClr val="CDCE00"/>
              </a:buClr>
            </a:pPr>
            <a:endParaRPr lang="cs-CZ" sz="3900" dirty="0">
              <a:solidFill>
                <a:prstClr val="black"/>
              </a:solidFill>
            </a:endParaRPr>
          </a:p>
        </p:txBody>
      </p:sp>
      <p:sp>
        <p:nvSpPr>
          <p:cNvPr id="5" name="Nadpis 1">
            <a:extLst>
              <a:ext uri="{FF2B5EF4-FFF2-40B4-BE49-F238E27FC236}">
                <a16:creationId xmlns:a16="http://schemas.microsoft.com/office/drawing/2014/main" id="{17138F58-011C-4402-99BA-B5D07234D7BF}"/>
              </a:ext>
            </a:extLst>
          </p:cNvPr>
          <p:cNvSpPr txBox="1">
            <a:spLocks/>
          </p:cNvSpPr>
          <p:nvPr/>
        </p:nvSpPr>
        <p:spPr>
          <a:xfrm>
            <a:off x="1900991" y="739019"/>
            <a:ext cx="10706670" cy="866261"/>
          </a:xfrm>
          <a:prstGeom prst="rect">
            <a:avLst/>
          </a:prstGeom>
        </p:spPr>
        <p:txBody>
          <a:bodyPr/>
          <a:lstStyle>
            <a:lvl1pPr algn="l" defTabSz="1828800" rtl="0" eaLnBrk="1" latinLnBrk="0" hangingPunct="1">
              <a:lnSpc>
                <a:spcPct val="90000"/>
              </a:lnSpc>
              <a:spcBef>
                <a:spcPct val="0"/>
              </a:spcBef>
              <a:buNone/>
              <a:defRPr sz="4800" b="1" kern="1200" cap="all" baseline="0">
                <a:solidFill>
                  <a:schemeClr val="accent1"/>
                </a:solidFill>
                <a:latin typeface="+mj-lt"/>
                <a:ea typeface="+mj-ea"/>
                <a:cs typeface="+mj-cs"/>
              </a:defRPr>
            </a:lvl1pPr>
          </a:lstStyle>
          <a:p>
            <a:r>
              <a:rPr lang="en-US" dirty="0"/>
              <a:t>TECHNICK</a:t>
            </a:r>
            <a:r>
              <a:rPr lang="cs-CZ" dirty="0"/>
              <a:t>É POŽAD</a:t>
            </a:r>
            <a:r>
              <a:rPr lang="en-US"/>
              <a:t>A</a:t>
            </a:r>
            <a:r>
              <a:rPr lang="cs-CZ"/>
              <a:t>VKY </a:t>
            </a:r>
            <a:r>
              <a:rPr lang="cs-CZ" dirty="0"/>
              <a:t>III</a:t>
            </a:r>
          </a:p>
        </p:txBody>
      </p:sp>
      <p:pic>
        <p:nvPicPr>
          <p:cNvPr id="6" name="Logo MZe">
            <a:extLst>
              <a:ext uri="{FF2B5EF4-FFF2-40B4-BE49-F238E27FC236}">
                <a16:creationId xmlns:a16="http://schemas.microsoft.com/office/drawing/2014/main" id="{BA41D544-CB7B-440D-BE88-3B6355ADAE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44226" y="739019"/>
            <a:ext cx="3959123" cy="1709972"/>
          </a:xfrm>
          <a:prstGeom prst="rect">
            <a:avLst/>
          </a:prstGeom>
        </p:spPr>
      </p:pic>
    </p:spTree>
    <p:extLst>
      <p:ext uri="{BB962C8B-B14F-4D97-AF65-F5344CB8AC3E}">
        <p14:creationId xmlns:p14="http://schemas.microsoft.com/office/powerpoint/2010/main" val="3278294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Zástupný symbol pro text 10"/>
          <p:cNvSpPr>
            <a:spLocks noGrp="1"/>
          </p:cNvSpPr>
          <p:nvPr>
            <p:ph type="body" sz="quarter" idx="12"/>
          </p:nvPr>
        </p:nvSpPr>
        <p:spPr>
          <a:xfrm>
            <a:off x="5646680" y="4793442"/>
            <a:ext cx="12960000" cy="5273837"/>
          </a:xfrm>
          <a:ln>
            <a:noFill/>
          </a:ln>
        </p:spPr>
        <p:txBody>
          <a:bodyPr/>
          <a:lstStyle/>
          <a:p>
            <a:endParaRPr lang="cs-CZ" dirty="0"/>
          </a:p>
        </p:txBody>
      </p:sp>
      <p:sp>
        <p:nvSpPr>
          <p:cNvPr id="2" name="Nadpis 1">
            <a:extLst>
              <a:ext uri="{FF2B5EF4-FFF2-40B4-BE49-F238E27FC236}">
                <a16:creationId xmlns:a16="http://schemas.microsoft.com/office/drawing/2014/main" id="{E91EC619-241E-451F-A24E-56421AA5D25F}"/>
              </a:ext>
            </a:extLst>
          </p:cNvPr>
          <p:cNvSpPr>
            <a:spLocks noGrp="1"/>
          </p:cNvSpPr>
          <p:nvPr>
            <p:ph type="ctrTitle"/>
          </p:nvPr>
        </p:nvSpPr>
        <p:spPr>
          <a:xfrm>
            <a:off x="10794293" y="4494116"/>
            <a:ext cx="7812387" cy="3780000"/>
          </a:xfrm>
        </p:spPr>
        <p:txBody>
          <a:bodyPr/>
          <a:lstStyle/>
          <a:p>
            <a:r>
              <a:rPr lang="cs-CZ" dirty="0" err="1"/>
              <a:t>DĚKUJi</a:t>
            </a:r>
            <a:br>
              <a:rPr lang="cs-CZ" dirty="0"/>
            </a:br>
            <a:r>
              <a:rPr lang="cs-CZ" dirty="0"/>
              <a:t>ZA POZORNOST</a:t>
            </a:r>
          </a:p>
        </p:txBody>
      </p:sp>
      <p:sp>
        <p:nvSpPr>
          <p:cNvPr id="3" name="Podnadpis 2">
            <a:extLst>
              <a:ext uri="{FF2B5EF4-FFF2-40B4-BE49-F238E27FC236}">
                <a16:creationId xmlns:a16="http://schemas.microsoft.com/office/drawing/2014/main" id="{1AE3BD29-4BBD-408B-9592-E82155D75A0C}"/>
              </a:ext>
            </a:extLst>
          </p:cNvPr>
          <p:cNvSpPr>
            <a:spLocks noGrp="1"/>
          </p:cNvSpPr>
          <p:nvPr>
            <p:ph type="subTitle" idx="1"/>
          </p:nvPr>
        </p:nvSpPr>
        <p:spPr>
          <a:xfrm>
            <a:off x="5646680" y="8835309"/>
            <a:ext cx="12960000" cy="1436740"/>
          </a:xfrm>
        </p:spPr>
        <p:txBody>
          <a:bodyPr>
            <a:noAutofit/>
          </a:bodyPr>
          <a:lstStyle/>
          <a:p>
            <a:pPr algn="l"/>
            <a:r>
              <a:rPr lang="cs-CZ" sz="3200" dirty="0"/>
              <a:t>Kontakty:  Ing. Karel Štefl, vedoucí oddělení kybernetické bezpečnosti </a:t>
            </a:r>
          </a:p>
          <a:p>
            <a:pPr algn="l"/>
            <a:r>
              <a:rPr lang="cs-CZ" sz="3200" dirty="0"/>
              <a:t>	       (linka 2659, e-mail: karel.stefl@mze.cz)</a:t>
            </a:r>
          </a:p>
          <a:p>
            <a:pPr algn="l"/>
            <a:r>
              <a:rPr lang="cs-CZ" sz="3200" dirty="0"/>
              <a:t> </a:t>
            </a:r>
          </a:p>
        </p:txBody>
      </p:sp>
      <p:cxnSp>
        <p:nvCxnSpPr>
          <p:cNvPr id="7" name="Zelená horizontální linka">
            <a:extLst>
              <a:ext uri="{FF2B5EF4-FFF2-40B4-BE49-F238E27FC236}">
                <a16:creationId xmlns:a16="http://schemas.microsoft.com/office/drawing/2014/main" id="{CC4E7CF4-015C-4443-B70B-8BB3A7A9B4F6}"/>
              </a:ext>
            </a:extLst>
          </p:cNvPr>
          <p:cNvCxnSpPr/>
          <p:nvPr/>
        </p:nvCxnSpPr>
        <p:spPr>
          <a:xfrm>
            <a:off x="5646680" y="8220116"/>
            <a:ext cx="12960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vislá linka">
            <a:extLst>
              <a:ext uri="{FF2B5EF4-FFF2-40B4-BE49-F238E27FC236}">
                <a16:creationId xmlns:a16="http://schemas.microsoft.com/office/drawing/2014/main" id="{E8E5C449-5924-44BE-AF0F-87E977362123}"/>
              </a:ext>
            </a:extLst>
          </p:cNvPr>
          <p:cNvCxnSpPr/>
          <p:nvPr/>
        </p:nvCxnSpPr>
        <p:spPr>
          <a:xfrm>
            <a:off x="10258193" y="5239316"/>
            <a:ext cx="0" cy="228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Logo MZe">
            <a:extLst>
              <a:ext uri="{FF2B5EF4-FFF2-40B4-BE49-F238E27FC236}">
                <a16:creationId xmlns:a16="http://schemas.microsoft.com/office/drawing/2014/main" id="{737F2E1F-2363-41C6-B357-662CC3F47A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4494" y="5707316"/>
            <a:ext cx="3133350" cy="1353315"/>
          </a:xfrm>
          <a:prstGeom prst="rect">
            <a:avLst/>
          </a:prstGeom>
        </p:spPr>
      </p:pic>
    </p:spTree>
    <p:extLst>
      <p:ext uri="{BB962C8B-B14F-4D97-AF65-F5344CB8AC3E}">
        <p14:creationId xmlns:p14="http://schemas.microsoft.com/office/powerpoint/2010/main" val="170226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bg/>
                                          </p:spTgt>
                                        </p:tgtEl>
                                        <p:attrNameLst>
                                          <p:attrName>style.visibility</p:attrName>
                                        </p:attrNameLst>
                                      </p:cBhvr>
                                      <p:to>
                                        <p:strVal val="visible"/>
                                      </p:to>
                                    </p:set>
                                    <p:animEffect transition="in" filter="fade">
                                      <p:cBhvr>
                                        <p:cTn id="10" dur="3000"/>
                                        <p:tgtEl>
                                          <p:spTgt spid="11">
                                            <p:bg/>
                                          </p:spTgt>
                                        </p:tgtEl>
                                      </p:cBhvr>
                                    </p:animEffect>
                                  </p:childTnLst>
                                </p:cTn>
                              </p:par>
                              <p:par>
                                <p:cTn id="11" presetID="10" presetClass="entr" presetSubtype="0" fill="hold" grpId="0" nodeType="withEffect" nodePh="1">
                                  <p:stCondLst>
                                    <p:cond delay="500"/>
                                  </p:stCondLst>
                                  <p:endCondLst>
                                    <p:cond evt="begin" delay="0">
                                      <p:tn val="11"/>
                                    </p:cond>
                                  </p:end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3000"/>
                                        <p:tgtEl>
                                          <p:spTgt spid="11">
                                            <p:txEl>
                                              <p:pRg st="0" end="0"/>
                                            </p:txEl>
                                          </p:spTgt>
                                        </p:tgtEl>
                                      </p:cBhvr>
                                    </p:animEffect>
                                  </p:childTnLst>
                                </p:cTn>
                              </p:par>
                            </p:childTnLst>
                          </p:cTn>
                        </p:par>
                        <p:par>
                          <p:cTn id="14" fill="hold">
                            <p:stCondLst>
                              <p:cond delay="3500"/>
                            </p:stCondLst>
                            <p:childTnLst>
                              <p:par>
                                <p:cTn id="15" presetID="2" presetClass="entr" presetSubtype="2" fill="hold" grpId="0" nodeType="afterEffect">
                                  <p:stCondLst>
                                    <p:cond delay="5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 presetClass="entr" presetSubtype="4" fill="hold" grpId="0" nodeType="after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2" presetClass="entr" presetSubtype="4" fill="hold" grpId="0" nodeType="after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 calcmode="lin" valueType="num">
                                      <p:cBhvr additive="base">
                                        <p:cTn id="3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grpId="0" nodeType="after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 calcmode="lin" valueType="num">
                                      <p:cBhvr additive="base">
                                        <p:cTn id="3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animBg="1"/>
      <p:bldP spid="2" grpId="0"/>
      <p:bldP spid="3" grpId="0" build="p"/>
    </p:bldLst>
  </p:timing>
</p:sld>
</file>

<file path=ppt/theme/theme1.xml><?xml version="1.0" encoding="utf-8"?>
<a:theme xmlns:a="http://schemas.openxmlformats.org/drawingml/2006/main" name="MZe - Zemědělství - 16:9">
  <a:themeElements>
    <a:clrScheme name="MZe - Zemědělství">
      <a:dk1>
        <a:sysClr val="windowText" lastClr="000000"/>
      </a:dk1>
      <a:lt1>
        <a:sysClr val="window" lastClr="FFFFFF"/>
      </a:lt1>
      <a:dk2>
        <a:srgbClr val="1D1D1B"/>
      </a:dk2>
      <a:lt2>
        <a:srgbClr val="C6C6C6"/>
      </a:lt2>
      <a:accent1>
        <a:srgbClr val="804900"/>
      </a:accent1>
      <a:accent2>
        <a:srgbClr val="CDCE00"/>
      </a:accent2>
      <a:accent3>
        <a:srgbClr val="80733D"/>
      </a:accent3>
      <a:accent4>
        <a:srgbClr val="005C2B"/>
      </a:accent4>
      <a:accent5>
        <a:srgbClr val="F49712"/>
      </a:accent5>
      <a:accent6>
        <a:srgbClr val="29B4E9"/>
      </a:accent6>
      <a:hlink>
        <a:srgbClr val="804900"/>
      </a:hlink>
      <a:folHlink>
        <a:srgbClr val="80490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ZE_Prez_Zemedelstvi_16x9.potx" id="{6BEA95AB-1FB8-4F44-A03F-39DFF6B5CFC5}" vid="{D667824B-5149-4778-908F-46F23611094B}"/>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618</Words>
  <Application>Microsoft Office PowerPoint</Application>
  <PresentationFormat>Vlastní</PresentationFormat>
  <Paragraphs>71</Paragraphs>
  <Slides>7</Slides>
  <Notes>2</Notes>
  <HiddenSlides>0</HiddenSlides>
  <MMClips>0</MMClips>
  <ScaleCrop>false</ScaleCrop>
  <HeadingPairs>
    <vt:vector size="8" baseType="variant">
      <vt:variant>
        <vt:lpstr>Použitá písma</vt:lpstr>
      </vt:variant>
      <vt:variant>
        <vt:i4>3</vt:i4>
      </vt:variant>
      <vt:variant>
        <vt:lpstr>Motiv</vt:lpstr>
      </vt:variant>
      <vt:variant>
        <vt:i4>1</vt:i4>
      </vt:variant>
      <vt:variant>
        <vt:lpstr>Vložené servery OLE</vt:lpstr>
      </vt:variant>
      <vt:variant>
        <vt:i4>1</vt:i4>
      </vt:variant>
      <vt:variant>
        <vt:lpstr>Nadpisy snímků</vt:lpstr>
      </vt:variant>
      <vt:variant>
        <vt:i4>7</vt:i4>
      </vt:variant>
    </vt:vector>
  </HeadingPairs>
  <TitlesOfParts>
    <vt:vector size="12" baseType="lpstr">
      <vt:lpstr>Arial</vt:lpstr>
      <vt:lpstr>Calibri</vt:lpstr>
      <vt:lpstr>Gill Sans MT</vt:lpstr>
      <vt:lpstr>MZe - Zemědělství - 16:9</vt:lpstr>
      <vt:lpstr>Visio</vt:lpstr>
      <vt:lpstr>Rozšíření IDM řešení MZe a jeho provoz do roku 2022</vt:lpstr>
      <vt:lpstr>Aktuální stav</vt:lpstr>
      <vt:lpstr>Požadovaný stav a předmět vz</vt:lpstr>
      <vt:lpstr>Prezentace aplikace PowerPoint</vt:lpstr>
      <vt:lpstr>Prezentace aplikace PowerPoint</vt:lpstr>
      <vt:lpstr>Prezentace aplikace PowerPoint</vt:lpstr>
      <vt:lpstr>DĚKUJi ZA POZORNOST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2018-03-26T13:37:27Z</dcterms:created>
  <dcterms:modified xsi:type="dcterms:W3CDTF">2018-11-16T10:32:28Z</dcterms:modified>
</cp:coreProperties>
</file>