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4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768" r:id="rId1"/>
  </p:sldMasterIdLst>
  <p:notesMasterIdLst>
    <p:notesMasterId r:id="rId15"/>
  </p:notesMasterIdLst>
  <p:sldIdLst>
    <p:sldId id="287" r:id="rId2"/>
    <p:sldId id="262" r:id="rId3"/>
    <p:sldId id="295" r:id="rId4"/>
    <p:sldId id="288" r:id="rId5"/>
    <p:sldId id="289" r:id="rId6"/>
    <p:sldId id="290" r:id="rId7"/>
    <p:sldId id="282" r:id="rId8"/>
    <p:sldId id="291" r:id="rId9"/>
    <p:sldId id="292" r:id="rId10"/>
    <p:sldId id="293" r:id="rId11"/>
    <p:sldId id="276" r:id="rId12"/>
    <p:sldId id="294" r:id="rId13"/>
    <p:sldId id="277" r:id="rId14"/>
  </p:sldIdLst>
  <p:sldSz cx="9361488" cy="6858000"/>
  <p:notesSz cx="6669088" cy="9928225"/>
  <p:custDataLst>
    <p:tags r:id="rId1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>
          <p15:clr>
            <a:srgbClr val="A4A3A4"/>
          </p15:clr>
        </p15:guide>
        <p15:guide id="2" orient="horz" pos="2296">
          <p15:clr>
            <a:srgbClr val="A4A3A4"/>
          </p15:clr>
        </p15:guide>
        <p15:guide id="3" orient="horz" pos="2387">
          <p15:clr>
            <a:srgbClr val="A4A3A4"/>
          </p15:clr>
        </p15:guide>
        <p15:guide id="4" orient="horz" pos="3884">
          <p15:clr>
            <a:srgbClr val="A4A3A4"/>
          </p15:clr>
        </p15:guide>
        <p15:guide id="5" pos="2906">
          <p15:clr>
            <a:srgbClr val="A4A3A4"/>
          </p15:clr>
        </p15:guide>
        <p15:guide id="6" pos="2991">
          <p15:clr>
            <a:srgbClr val="A4A3A4"/>
          </p15:clr>
        </p15:guide>
        <p15:guide id="7" pos="1491">
          <p15:clr>
            <a:srgbClr val="A4A3A4"/>
          </p15:clr>
        </p15:guide>
        <p15:guide id="8" pos="1578">
          <p15:clr>
            <a:srgbClr val="A4A3A4"/>
          </p15:clr>
        </p15:guide>
        <p15:guide id="9" pos="4406">
          <p15:clr>
            <a:srgbClr val="A4A3A4"/>
          </p15:clr>
        </p15:guide>
        <p15:guide id="10" pos="4320">
          <p15:clr>
            <a:srgbClr val="A4A3A4"/>
          </p15:clr>
        </p15:guide>
        <p15:guide id="11" pos="5735">
          <p15:clr>
            <a:srgbClr val="A4A3A4"/>
          </p15:clr>
        </p15:guide>
        <p15:guide id="12" pos="16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dobos" initials="b" lastIdx="4" clrIdx="0">
    <p:extLst>
      <p:ext uri="{19B8F6BF-5375-455C-9EA6-DF929625EA0E}">
        <p15:presenceInfo xmlns:p15="http://schemas.microsoft.com/office/powerpoint/2012/main" userId="bdobo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00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237" autoAdjust="0"/>
  </p:normalViewPr>
  <p:slideViewPr>
    <p:cSldViewPr>
      <p:cViewPr varScale="1">
        <p:scale>
          <a:sx n="85" d="100"/>
          <a:sy n="85" d="100"/>
        </p:scale>
        <p:origin x="1349" y="67"/>
      </p:cViewPr>
      <p:guideLst>
        <p:guide orient="horz" pos="799"/>
        <p:guide orient="horz" pos="2296"/>
        <p:guide orient="horz" pos="2387"/>
        <p:guide orient="horz" pos="3884"/>
        <p:guide pos="2906"/>
        <p:guide pos="2991"/>
        <p:guide pos="1491"/>
        <p:guide pos="1578"/>
        <p:guide pos="4406"/>
        <p:guide pos="4320"/>
        <p:guide pos="5735"/>
        <p:guide pos="16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72ECFA-9217-4977-9421-A2AE06788043}" type="datetimeFigureOut">
              <a:rPr lang="hu-HU" smtClean="0"/>
              <a:pPr/>
              <a:t>2015.07.30.</a:t>
            </a:fld>
            <a:endParaRPr lang="hu-H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93750" y="744538"/>
            <a:ext cx="508158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750" y="4716463"/>
            <a:ext cx="5335588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25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D88308-C116-41C4-B7A3-53ABA804FE74}" type="slidenum">
              <a:rPr lang="hu-HU" smtClean="0"/>
              <a:pPr/>
              <a:t>‹#›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919659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93750" y="744538"/>
            <a:ext cx="5081588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>
                <a:solidFill>
                  <a:prstClr val="black"/>
                </a:solidFill>
              </a:rPr>
              <a:pPr/>
              <a:t>0</a:t>
            </a:fld>
            <a:endParaRPr lang="hu-H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8472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93750" y="744538"/>
            <a:ext cx="5081588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>
                <a:solidFill>
                  <a:prstClr val="black"/>
                </a:solidFill>
              </a:rPr>
              <a:pPr/>
              <a:t>9</a:t>
            </a:fld>
            <a:endParaRPr lang="hu-H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2283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10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0713292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93750" y="744538"/>
            <a:ext cx="5081588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>
                <a:solidFill>
                  <a:prstClr val="black"/>
                </a:solidFill>
              </a:rPr>
              <a:pPr/>
              <a:t>11</a:t>
            </a:fld>
            <a:endParaRPr lang="hu-H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85643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12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4271865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3387437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93750" y="744538"/>
            <a:ext cx="5081588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>
                <a:solidFill>
                  <a:prstClr val="black"/>
                </a:solidFill>
              </a:rPr>
              <a:pPr/>
              <a:t>2</a:t>
            </a:fld>
            <a:endParaRPr lang="hu-H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1689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93750" y="744538"/>
            <a:ext cx="5081588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>
                <a:solidFill>
                  <a:prstClr val="black"/>
                </a:solidFill>
              </a:rPr>
              <a:pPr/>
              <a:t>3</a:t>
            </a:fld>
            <a:endParaRPr lang="hu-H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3680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93750" y="744538"/>
            <a:ext cx="5081588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>
                <a:solidFill>
                  <a:prstClr val="black"/>
                </a:solidFill>
              </a:rPr>
              <a:pPr/>
              <a:t>4</a:t>
            </a:fld>
            <a:endParaRPr lang="hu-H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74855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93750" y="744538"/>
            <a:ext cx="5081588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>
                <a:solidFill>
                  <a:prstClr val="black"/>
                </a:solidFill>
              </a:rPr>
              <a:pPr/>
              <a:t>5</a:t>
            </a:fld>
            <a:endParaRPr lang="hu-H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7491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6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1687758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93750" y="744538"/>
            <a:ext cx="5081588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>
                <a:solidFill>
                  <a:prstClr val="black"/>
                </a:solidFill>
              </a:rPr>
              <a:pPr/>
              <a:t>7</a:t>
            </a:fld>
            <a:endParaRPr lang="hu-H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9358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93750" y="744538"/>
            <a:ext cx="5081588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>
                <a:solidFill>
                  <a:prstClr val="black"/>
                </a:solidFill>
              </a:rPr>
              <a:pPr/>
              <a:t>8</a:t>
            </a:fld>
            <a:endParaRPr lang="hu-H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504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e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eg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eg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eg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jpeg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948" y="2636912"/>
            <a:ext cx="9396330" cy="4849962"/>
          </a:xfrm>
          <a:prstGeom prst="rect">
            <a:avLst/>
          </a:prstGeom>
        </p:spPr>
      </p:pic>
      <p:sp>
        <p:nvSpPr>
          <p:cNvPr id="42" name="Freeform 12"/>
          <p:cNvSpPr>
            <a:spLocks/>
          </p:cNvSpPr>
          <p:nvPr userDrawn="1"/>
        </p:nvSpPr>
        <p:spPr bwMode="gray">
          <a:xfrm>
            <a:off x="-10501" y="0"/>
            <a:ext cx="3611125" cy="3429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039"/>
              </a:cxn>
              <a:cxn ang="0">
                <a:pos x="2796" y="2039"/>
              </a:cxn>
              <a:cxn ang="0">
                <a:pos x="3400" y="0"/>
              </a:cxn>
              <a:cxn ang="0">
                <a:pos x="0" y="0"/>
              </a:cxn>
            </a:cxnLst>
            <a:rect l="0" t="0" r="r" b="b"/>
            <a:pathLst>
              <a:path w="3400" h="2039">
                <a:moveTo>
                  <a:pt x="0" y="0"/>
                </a:moveTo>
                <a:lnTo>
                  <a:pt x="0" y="2039"/>
                </a:lnTo>
                <a:lnTo>
                  <a:pt x="2796" y="2039"/>
                </a:lnTo>
                <a:lnTo>
                  <a:pt x="340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GB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Title 9"/>
          <p:cNvSpPr txBox="1">
            <a:spLocks/>
          </p:cNvSpPr>
          <p:nvPr userDrawn="1"/>
        </p:nvSpPr>
        <p:spPr bwMode="gray">
          <a:xfrm>
            <a:off x="288257" y="1052736"/>
            <a:ext cx="2952327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2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u-H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1" name="Title 9"/>
          <p:cNvSpPr txBox="1">
            <a:spLocks/>
          </p:cNvSpPr>
          <p:nvPr userDrawn="1"/>
        </p:nvSpPr>
        <p:spPr bwMode="gray">
          <a:xfrm>
            <a:off x="288257" y="2924944"/>
            <a:ext cx="2664295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1400" b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Případová studie vypracovaná v roce 2014</a:t>
            </a:r>
            <a:br>
              <a:rPr kumimoji="0" lang="hu-HU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32" name="Group 19"/>
          <p:cNvGrpSpPr>
            <a:grpSpLocks/>
          </p:cNvGrpSpPr>
          <p:nvPr userDrawn="1"/>
        </p:nvGrpSpPr>
        <p:grpSpPr bwMode="gray">
          <a:xfrm>
            <a:off x="193412" y="-1"/>
            <a:ext cx="2021435" cy="1196753"/>
            <a:chOff x="68" y="0"/>
            <a:chExt cx="1723" cy="964"/>
          </a:xfrm>
        </p:grpSpPr>
        <p:sp>
          <p:nvSpPr>
            <p:cNvPr id="33" name="Freeform 8"/>
            <p:cNvSpPr>
              <a:spLocks noEditPoints="1"/>
            </p:cNvSpPr>
            <p:nvPr userDrawn="1"/>
          </p:nvSpPr>
          <p:spPr bwMode="gray">
            <a:xfrm>
              <a:off x="199" y="248"/>
              <a:ext cx="1423" cy="489"/>
            </a:xfrm>
            <a:custGeom>
              <a:avLst/>
              <a:gdLst>
                <a:gd name="T0" fmla="*/ 1974 w 4103"/>
                <a:gd name="T1" fmla="*/ 485 h 1409"/>
                <a:gd name="T2" fmla="*/ 2267 w 4103"/>
                <a:gd name="T3" fmla="*/ 697 h 1409"/>
                <a:gd name="T4" fmla="*/ 1655 w 4103"/>
                <a:gd name="T5" fmla="*/ 656 h 1409"/>
                <a:gd name="T6" fmla="*/ 1718 w 4103"/>
                <a:gd name="T7" fmla="*/ 424 h 1409"/>
                <a:gd name="T8" fmla="*/ 970 w 4103"/>
                <a:gd name="T9" fmla="*/ 697 h 1409"/>
                <a:gd name="T10" fmla="*/ 1169 w 4103"/>
                <a:gd name="T11" fmla="*/ 416 h 1409"/>
                <a:gd name="T12" fmla="*/ 719 w 4103"/>
                <a:gd name="T13" fmla="*/ 631 h 1409"/>
                <a:gd name="T14" fmla="*/ 751 w 4103"/>
                <a:gd name="T15" fmla="*/ 630 h 1409"/>
                <a:gd name="T16" fmla="*/ 202 w 4103"/>
                <a:gd name="T17" fmla="*/ 618 h 1409"/>
                <a:gd name="T18" fmla="*/ 180 w 4103"/>
                <a:gd name="T19" fmla="*/ 697 h 1409"/>
                <a:gd name="T20" fmla="*/ 1187 w 4103"/>
                <a:gd name="T21" fmla="*/ 416 h 1409"/>
                <a:gd name="T22" fmla="*/ 115 w 4103"/>
                <a:gd name="T23" fmla="*/ 906 h 1409"/>
                <a:gd name="T24" fmla="*/ 661 w 4103"/>
                <a:gd name="T25" fmla="*/ 715 h 1409"/>
                <a:gd name="T26" fmla="*/ 1145 w 4103"/>
                <a:gd name="T27" fmla="*/ 715 h 1409"/>
                <a:gd name="T28" fmla="*/ 1697 w 4103"/>
                <a:gd name="T29" fmla="*/ 863 h 1409"/>
                <a:gd name="T30" fmla="*/ 203 w 4103"/>
                <a:gd name="T31" fmla="*/ 1286 h 1409"/>
                <a:gd name="T32" fmla="*/ 250 w 4103"/>
                <a:gd name="T33" fmla="*/ 1328 h 1409"/>
                <a:gd name="T34" fmla="*/ 556 w 4103"/>
                <a:gd name="T35" fmla="*/ 1196 h 1409"/>
                <a:gd name="T36" fmla="*/ 340 w 4103"/>
                <a:gd name="T37" fmla="*/ 1196 h 1409"/>
                <a:gd name="T38" fmla="*/ 408 w 4103"/>
                <a:gd name="T39" fmla="*/ 1225 h 1409"/>
                <a:gd name="T40" fmla="*/ 514 w 4103"/>
                <a:gd name="T41" fmla="*/ 1225 h 1409"/>
                <a:gd name="T42" fmla="*/ 631 w 4103"/>
                <a:gd name="T43" fmla="*/ 1168 h 1409"/>
                <a:gd name="T44" fmla="*/ 794 w 4103"/>
                <a:gd name="T45" fmla="*/ 1220 h 1409"/>
                <a:gd name="T46" fmla="*/ 672 w 4103"/>
                <a:gd name="T47" fmla="*/ 1348 h 1409"/>
                <a:gd name="T48" fmla="*/ 847 w 4103"/>
                <a:gd name="T49" fmla="*/ 1359 h 1409"/>
                <a:gd name="T50" fmla="*/ 943 w 4103"/>
                <a:gd name="T51" fmla="*/ 1196 h 1409"/>
                <a:gd name="T52" fmla="*/ 1129 w 4103"/>
                <a:gd name="T53" fmla="*/ 1351 h 1409"/>
                <a:gd name="T54" fmla="*/ 1198 w 4103"/>
                <a:gd name="T55" fmla="*/ 1196 h 1409"/>
                <a:gd name="T56" fmla="*/ 1280 w 4103"/>
                <a:gd name="T57" fmla="*/ 1129 h 1409"/>
                <a:gd name="T58" fmla="*/ 1253 w 4103"/>
                <a:gd name="T59" fmla="*/ 1254 h 1409"/>
                <a:gd name="T60" fmla="*/ 1489 w 4103"/>
                <a:gd name="T61" fmla="*/ 1194 h 1409"/>
                <a:gd name="T62" fmla="*/ 1546 w 4103"/>
                <a:gd name="T63" fmla="*/ 1353 h 1409"/>
                <a:gd name="T64" fmla="*/ 1714 w 4103"/>
                <a:gd name="T65" fmla="*/ 1286 h 1409"/>
                <a:gd name="T66" fmla="*/ 1761 w 4103"/>
                <a:gd name="T67" fmla="*/ 1328 h 1409"/>
                <a:gd name="T68" fmla="*/ 1976 w 4103"/>
                <a:gd name="T69" fmla="*/ 1346 h 1409"/>
                <a:gd name="T70" fmla="*/ 1842 w 4103"/>
                <a:gd name="T71" fmla="*/ 1270 h 1409"/>
                <a:gd name="T72" fmla="*/ 1887 w 4103"/>
                <a:gd name="T73" fmla="*/ 1270 h 1409"/>
                <a:gd name="T74" fmla="*/ 2110 w 4103"/>
                <a:gd name="T75" fmla="*/ 1348 h 1409"/>
                <a:gd name="T76" fmla="*/ 87 w 4103"/>
                <a:gd name="T77" fmla="*/ 1221 h 1409"/>
                <a:gd name="T78" fmla="*/ 5 w 4103"/>
                <a:gd name="T79" fmla="*/ 1271 h 1409"/>
                <a:gd name="T80" fmla="*/ 2343 w 4103"/>
                <a:gd name="T81" fmla="*/ 1322 h 1409"/>
                <a:gd name="T82" fmla="*/ 2378 w 4103"/>
                <a:gd name="T83" fmla="*/ 1249 h 1409"/>
                <a:gd name="T84" fmla="*/ 2528 w 4103"/>
                <a:gd name="T85" fmla="*/ 1221 h 1409"/>
                <a:gd name="T86" fmla="*/ 2832 w 4103"/>
                <a:gd name="T87" fmla="*/ 1192 h 1409"/>
                <a:gd name="T88" fmla="*/ 2709 w 4103"/>
                <a:gd name="T89" fmla="*/ 1348 h 1409"/>
                <a:gd name="T90" fmla="*/ 2963 w 4103"/>
                <a:gd name="T91" fmla="*/ 1216 h 1409"/>
                <a:gd name="T92" fmla="*/ 2966 w 4103"/>
                <a:gd name="T93" fmla="*/ 1195 h 1409"/>
                <a:gd name="T94" fmla="*/ 3072 w 4103"/>
                <a:gd name="T95" fmla="*/ 1348 h 1409"/>
                <a:gd name="T96" fmla="*/ 3168 w 4103"/>
                <a:gd name="T97" fmla="*/ 1335 h 1409"/>
                <a:gd name="T98" fmla="*/ 3246 w 4103"/>
                <a:gd name="T99" fmla="*/ 1220 h 1409"/>
                <a:gd name="T100" fmla="*/ 3457 w 4103"/>
                <a:gd name="T101" fmla="*/ 1348 h 1409"/>
                <a:gd name="T102" fmla="*/ 3509 w 4103"/>
                <a:gd name="T103" fmla="*/ 1194 h 1409"/>
                <a:gd name="T104" fmla="*/ 3513 w 4103"/>
                <a:gd name="T105" fmla="*/ 1168 h 1409"/>
                <a:gd name="T106" fmla="*/ 3601 w 4103"/>
                <a:gd name="T107" fmla="*/ 1196 h 1409"/>
                <a:gd name="T108" fmla="*/ 3656 w 4103"/>
                <a:gd name="T109" fmla="*/ 1317 h 1409"/>
                <a:gd name="T110" fmla="*/ 3687 w 4103"/>
                <a:gd name="T111" fmla="*/ 1406 h 1409"/>
                <a:gd name="T112" fmla="*/ 3987 w 4103"/>
                <a:gd name="T113" fmla="*/ 1145 h 1409"/>
                <a:gd name="T114" fmla="*/ 4072 w 4103"/>
                <a:gd name="T115" fmla="*/ 1129 h 1409"/>
                <a:gd name="T116" fmla="*/ 3978 w 4103"/>
                <a:gd name="T117" fmla="*/ 1225 h 14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03"/>
                <a:gd name="T178" fmla="*/ 0 h 1409"/>
                <a:gd name="T179" fmla="*/ 4103 w 4103"/>
                <a:gd name="T180" fmla="*/ 1409 h 14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03" h="1409">
                  <a:moveTo>
                    <a:pt x="2267" y="697"/>
                  </a:moveTo>
                  <a:cubicBezTo>
                    <a:pt x="2149" y="697"/>
                    <a:pt x="2149" y="697"/>
                    <a:pt x="2149" y="697"/>
                  </a:cubicBezTo>
                  <a:cubicBezTo>
                    <a:pt x="2168" y="619"/>
                    <a:pt x="2168" y="619"/>
                    <a:pt x="2168" y="619"/>
                  </a:cubicBezTo>
                  <a:cubicBezTo>
                    <a:pt x="1930" y="619"/>
                    <a:pt x="1930" y="619"/>
                    <a:pt x="1930" y="619"/>
                  </a:cubicBezTo>
                  <a:cubicBezTo>
                    <a:pt x="1911" y="697"/>
                    <a:pt x="1911" y="697"/>
                    <a:pt x="1911" y="697"/>
                  </a:cubicBezTo>
                  <a:cubicBezTo>
                    <a:pt x="1796" y="697"/>
                    <a:pt x="1796" y="697"/>
                    <a:pt x="1796" y="697"/>
                  </a:cubicBezTo>
                  <a:cubicBezTo>
                    <a:pt x="1796" y="681"/>
                    <a:pt x="1796" y="681"/>
                    <a:pt x="1796" y="681"/>
                  </a:cubicBezTo>
                  <a:cubicBezTo>
                    <a:pt x="1798" y="672"/>
                    <a:pt x="1799" y="663"/>
                    <a:pt x="1802" y="653"/>
                  </a:cubicBezTo>
                  <a:cubicBezTo>
                    <a:pt x="1823" y="569"/>
                    <a:pt x="1878" y="485"/>
                    <a:pt x="1974" y="485"/>
                  </a:cubicBezTo>
                  <a:cubicBezTo>
                    <a:pt x="2012" y="485"/>
                    <a:pt x="2050" y="499"/>
                    <a:pt x="2045" y="552"/>
                  </a:cubicBezTo>
                  <a:cubicBezTo>
                    <a:pt x="2186" y="552"/>
                    <a:pt x="2186" y="552"/>
                    <a:pt x="2186" y="552"/>
                  </a:cubicBezTo>
                  <a:cubicBezTo>
                    <a:pt x="2192" y="527"/>
                    <a:pt x="2201" y="486"/>
                    <a:pt x="2174" y="447"/>
                  </a:cubicBezTo>
                  <a:cubicBezTo>
                    <a:pt x="2145" y="406"/>
                    <a:pt x="2084" y="389"/>
                    <a:pt x="2005" y="389"/>
                  </a:cubicBezTo>
                  <a:cubicBezTo>
                    <a:pt x="1949" y="389"/>
                    <a:pt x="1867" y="398"/>
                    <a:pt x="1796" y="444"/>
                  </a:cubicBezTo>
                  <a:cubicBezTo>
                    <a:pt x="1796" y="18"/>
                    <a:pt x="1796" y="18"/>
                    <a:pt x="1796" y="18"/>
                  </a:cubicBezTo>
                  <a:cubicBezTo>
                    <a:pt x="2267" y="18"/>
                    <a:pt x="2267" y="18"/>
                    <a:pt x="2267" y="18"/>
                  </a:cubicBezTo>
                  <a:cubicBezTo>
                    <a:pt x="2267" y="697"/>
                    <a:pt x="2267" y="697"/>
                    <a:pt x="2267" y="697"/>
                  </a:cubicBezTo>
                  <a:cubicBezTo>
                    <a:pt x="2267" y="697"/>
                    <a:pt x="2267" y="697"/>
                    <a:pt x="2267" y="697"/>
                  </a:cubicBezTo>
                  <a:close/>
                  <a:moveTo>
                    <a:pt x="1989" y="812"/>
                  </a:moveTo>
                  <a:cubicBezTo>
                    <a:pt x="1962" y="817"/>
                    <a:pt x="1936" y="820"/>
                    <a:pt x="1910" y="820"/>
                  </a:cubicBezTo>
                  <a:cubicBezTo>
                    <a:pt x="1842" y="820"/>
                    <a:pt x="1795" y="788"/>
                    <a:pt x="1794" y="715"/>
                  </a:cubicBezTo>
                  <a:cubicBezTo>
                    <a:pt x="2014" y="715"/>
                    <a:pt x="2014" y="715"/>
                    <a:pt x="2014" y="715"/>
                  </a:cubicBezTo>
                  <a:cubicBezTo>
                    <a:pt x="1989" y="812"/>
                    <a:pt x="1989" y="812"/>
                    <a:pt x="1989" y="812"/>
                  </a:cubicBezTo>
                  <a:cubicBezTo>
                    <a:pt x="1989" y="812"/>
                    <a:pt x="1989" y="812"/>
                    <a:pt x="1989" y="812"/>
                  </a:cubicBezTo>
                  <a:close/>
                  <a:moveTo>
                    <a:pt x="1718" y="424"/>
                  </a:moveTo>
                  <a:cubicBezTo>
                    <a:pt x="1718" y="521"/>
                    <a:pt x="1718" y="521"/>
                    <a:pt x="1718" y="521"/>
                  </a:cubicBezTo>
                  <a:cubicBezTo>
                    <a:pt x="1685" y="567"/>
                    <a:pt x="1665" y="616"/>
                    <a:pt x="1655" y="656"/>
                  </a:cubicBezTo>
                  <a:cubicBezTo>
                    <a:pt x="1651" y="670"/>
                    <a:pt x="1649" y="684"/>
                    <a:pt x="1648" y="697"/>
                  </a:cubicBezTo>
                  <a:cubicBezTo>
                    <a:pt x="1578" y="697"/>
                    <a:pt x="1578" y="697"/>
                    <a:pt x="1578" y="697"/>
                  </a:cubicBezTo>
                  <a:cubicBezTo>
                    <a:pt x="1637" y="417"/>
                    <a:pt x="1637" y="417"/>
                    <a:pt x="1637" y="417"/>
                  </a:cubicBezTo>
                  <a:cubicBezTo>
                    <a:pt x="1438" y="416"/>
                    <a:pt x="1438" y="416"/>
                    <a:pt x="1438" y="416"/>
                  </a:cubicBezTo>
                  <a:cubicBezTo>
                    <a:pt x="1260" y="697"/>
                    <a:pt x="1260" y="697"/>
                    <a:pt x="1260" y="697"/>
                  </a:cubicBezTo>
                  <a:cubicBezTo>
                    <a:pt x="1247" y="697"/>
                    <a:pt x="1247" y="697"/>
                    <a:pt x="1247" y="697"/>
                  </a:cubicBezTo>
                  <a:cubicBezTo>
                    <a:pt x="1247" y="18"/>
                    <a:pt x="1247" y="18"/>
                    <a:pt x="1247" y="18"/>
                  </a:cubicBezTo>
                  <a:cubicBezTo>
                    <a:pt x="1718" y="18"/>
                    <a:pt x="1718" y="18"/>
                    <a:pt x="1718" y="18"/>
                  </a:cubicBezTo>
                  <a:cubicBezTo>
                    <a:pt x="1718" y="424"/>
                    <a:pt x="1718" y="424"/>
                    <a:pt x="1718" y="424"/>
                  </a:cubicBezTo>
                  <a:cubicBezTo>
                    <a:pt x="1718" y="424"/>
                    <a:pt x="1718" y="424"/>
                    <a:pt x="1718" y="424"/>
                  </a:cubicBezTo>
                  <a:close/>
                  <a:moveTo>
                    <a:pt x="1455" y="697"/>
                  </a:moveTo>
                  <a:cubicBezTo>
                    <a:pt x="1384" y="697"/>
                    <a:pt x="1384" y="697"/>
                    <a:pt x="1384" y="697"/>
                  </a:cubicBezTo>
                  <a:cubicBezTo>
                    <a:pt x="1491" y="529"/>
                    <a:pt x="1491" y="529"/>
                    <a:pt x="1491" y="529"/>
                  </a:cubicBezTo>
                  <a:cubicBezTo>
                    <a:pt x="1455" y="697"/>
                    <a:pt x="1455" y="697"/>
                    <a:pt x="1455" y="697"/>
                  </a:cubicBezTo>
                  <a:cubicBezTo>
                    <a:pt x="1455" y="697"/>
                    <a:pt x="1455" y="697"/>
                    <a:pt x="1455" y="697"/>
                  </a:cubicBezTo>
                  <a:close/>
                  <a:moveTo>
                    <a:pt x="1169" y="416"/>
                  </a:moveTo>
                  <a:cubicBezTo>
                    <a:pt x="1051" y="416"/>
                    <a:pt x="1051" y="416"/>
                    <a:pt x="1051" y="416"/>
                  </a:cubicBezTo>
                  <a:cubicBezTo>
                    <a:pt x="970" y="697"/>
                    <a:pt x="970" y="697"/>
                    <a:pt x="970" y="697"/>
                  </a:cubicBezTo>
                  <a:cubicBezTo>
                    <a:pt x="845" y="697"/>
                    <a:pt x="845" y="697"/>
                    <a:pt x="845" y="697"/>
                  </a:cubicBezTo>
                  <a:cubicBezTo>
                    <a:pt x="909" y="674"/>
                    <a:pt x="948" y="629"/>
                    <a:pt x="960" y="562"/>
                  </a:cubicBezTo>
                  <a:cubicBezTo>
                    <a:pt x="970" y="510"/>
                    <a:pt x="965" y="476"/>
                    <a:pt x="944" y="451"/>
                  </a:cubicBezTo>
                  <a:cubicBezTo>
                    <a:pt x="912" y="413"/>
                    <a:pt x="848" y="416"/>
                    <a:pt x="792" y="416"/>
                  </a:cubicBezTo>
                  <a:cubicBezTo>
                    <a:pt x="782" y="416"/>
                    <a:pt x="698" y="416"/>
                    <a:pt x="698" y="416"/>
                  </a:cubicBezTo>
                  <a:cubicBezTo>
                    <a:pt x="698" y="18"/>
                    <a:pt x="698" y="18"/>
                    <a:pt x="698" y="18"/>
                  </a:cubicBezTo>
                  <a:cubicBezTo>
                    <a:pt x="1169" y="18"/>
                    <a:pt x="1169" y="18"/>
                    <a:pt x="1169" y="18"/>
                  </a:cubicBezTo>
                  <a:cubicBezTo>
                    <a:pt x="1169" y="416"/>
                    <a:pt x="1169" y="416"/>
                    <a:pt x="1169" y="416"/>
                  </a:cubicBezTo>
                  <a:cubicBezTo>
                    <a:pt x="1169" y="416"/>
                    <a:pt x="1169" y="416"/>
                    <a:pt x="1169" y="416"/>
                  </a:cubicBezTo>
                  <a:close/>
                  <a:moveTo>
                    <a:pt x="1094" y="697"/>
                  </a:moveTo>
                  <a:cubicBezTo>
                    <a:pt x="1143" y="521"/>
                    <a:pt x="1143" y="521"/>
                    <a:pt x="1143" y="521"/>
                  </a:cubicBezTo>
                  <a:cubicBezTo>
                    <a:pt x="1145" y="697"/>
                    <a:pt x="1145" y="697"/>
                    <a:pt x="1145" y="697"/>
                  </a:cubicBezTo>
                  <a:cubicBezTo>
                    <a:pt x="1094" y="697"/>
                    <a:pt x="1094" y="697"/>
                    <a:pt x="1094" y="697"/>
                  </a:cubicBezTo>
                  <a:cubicBezTo>
                    <a:pt x="1094" y="697"/>
                    <a:pt x="1094" y="697"/>
                    <a:pt x="1094" y="697"/>
                  </a:cubicBezTo>
                  <a:close/>
                  <a:moveTo>
                    <a:pt x="751" y="630"/>
                  </a:moveTo>
                  <a:cubicBezTo>
                    <a:pt x="751" y="630"/>
                    <a:pt x="751" y="630"/>
                    <a:pt x="751" y="630"/>
                  </a:cubicBezTo>
                  <a:cubicBezTo>
                    <a:pt x="746" y="630"/>
                    <a:pt x="741" y="631"/>
                    <a:pt x="736" y="631"/>
                  </a:cubicBezTo>
                  <a:cubicBezTo>
                    <a:pt x="729" y="631"/>
                    <a:pt x="724" y="631"/>
                    <a:pt x="719" y="631"/>
                  </a:cubicBezTo>
                  <a:cubicBezTo>
                    <a:pt x="689" y="631"/>
                    <a:pt x="689" y="631"/>
                    <a:pt x="689" y="631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9" y="554"/>
                    <a:pt x="709" y="554"/>
                    <a:pt x="709" y="554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32" y="494"/>
                    <a:pt x="739" y="494"/>
                    <a:pt x="746" y="494"/>
                  </a:cubicBezTo>
                  <a:cubicBezTo>
                    <a:pt x="769" y="494"/>
                    <a:pt x="769" y="494"/>
                    <a:pt x="769" y="494"/>
                  </a:cubicBezTo>
                  <a:cubicBezTo>
                    <a:pt x="809" y="494"/>
                    <a:pt x="834" y="496"/>
                    <a:pt x="843" y="509"/>
                  </a:cubicBezTo>
                  <a:cubicBezTo>
                    <a:pt x="850" y="518"/>
                    <a:pt x="849" y="535"/>
                    <a:pt x="841" y="560"/>
                  </a:cubicBezTo>
                  <a:cubicBezTo>
                    <a:pt x="827" y="603"/>
                    <a:pt x="809" y="626"/>
                    <a:pt x="751" y="630"/>
                  </a:cubicBezTo>
                  <a:moveTo>
                    <a:pt x="620" y="441"/>
                  </a:moveTo>
                  <a:cubicBezTo>
                    <a:pt x="613" y="465"/>
                    <a:pt x="613" y="465"/>
                    <a:pt x="613" y="465"/>
                  </a:cubicBezTo>
                  <a:cubicBezTo>
                    <a:pt x="545" y="689"/>
                    <a:pt x="545" y="689"/>
                    <a:pt x="545" y="689"/>
                  </a:cubicBezTo>
                  <a:cubicBezTo>
                    <a:pt x="542" y="697"/>
                    <a:pt x="542" y="697"/>
                    <a:pt x="542" y="697"/>
                  </a:cubicBezTo>
                  <a:cubicBezTo>
                    <a:pt x="321" y="697"/>
                    <a:pt x="321" y="697"/>
                    <a:pt x="321" y="697"/>
                  </a:cubicBezTo>
                  <a:cubicBezTo>
                    <a:pt x="303" y="661"/>
                    <a:pt x="303" y="661"/>
                    <a:pt x="303" y="661"/>
                  </a:cubicBezTo>
                  <a:cubicBezTo>
                    <a:pt x="542" y="417"/>
                    <a:pt x="542" y="417"/>
                    <a:pt x="542" y="417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62" y="417"/>
                    <a:pt x="262" y="417"/>
                    <a:pt x="262" y="417"/>
                  </a:cubicBezTo>
                  <a:cubicBezTo>
                    <a:pt x="149" y="417"/>
                    <a:pt x="149" y="417"/>
                    <a:pt x="149" y="4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620" y="18"/>
                    <a:pt x="620" y="18"/>
                    <a:pt x="620" y="18"/>
                  </a:cubicBezTo>
                  <a:cubicBezTo>
                    <a:pt x="620" y="441"/>
                    <a:pt x="620" y="441"/>
                    <a:pt x="620" y="441"/>
                  </a:cubicBezTo>
                  <a:cubicBezTo>
                    <a:pt x="620" y="441"/>
                    <a:pt x="620" y="441"/>
                    <a:pt x="620" y="441"/>
                  </a:cubicBezTo>
                  <a:close/>
                  <a:moveTo>
                    <a:pt x="178" y="697"/>
                  </a:moveTo>
                  <a:cubicBezTo>
                    <a:pt x="179" y="695"/>
                    <a:pt x="179" y="695"/>
                    <a:pt x="179" y="695"/>
                  </a:cubicBezTo>
                  <a:cubicBezTo>
                    <a:pt x="180" y="697"/>
                    <a:pt x="180" y="697"/>
                    <a:pt x="180" y="697"/>
                  </a:cubicBezTo>
                  <a:cubicBezTo>
                    <a:pt x="178" y="697"/>
                    <a:pt x="178" y="697"/>
                    <a:pt x="178" y="697"/>
                  </a:cubicBezTo>
                  <a:cubicBezTo>
                    <a:pt x="178" y="697"/>
                    <a:pt x="178" y="697"/>
                    <a:pt x="178" y="697"/>
                  </a:cubicBezTo>
                  <a:close/>
                  <a:moveTo>
                    <a:pt x="1778" y="0"/>
                  </a:moveTo>
                  <a:cubicBezTo>
                    <a:pt x="1778" y="457"/>
                    <a:pt x="1778" y="457"/>
                    <a:pt x="1778" y="457"/>
                  </a:cubicBezTo>
                  <a:cubicBezTo>
                    <a:pt x="1763" y="469"/>
                    <a:pt x="1749" y="483"/>
                    <a:pt x="1736" y="498"/>
                  </a:cubicBezTo>
                  <a:cubicBezTo>
                    <a:pt x="1736" y="0"/>
                    <a:pt x="1736" y="0"/>
                    <a:pt x="1736" y="0"/>
                  </a:cubicBezTo>
                  <a:cubicBezTo>
                    <a:pt x="1229" y="0"/>
                    <a:pt x="1229" y="0"/>
                    <a:pt x="1229" y="0"/>
                  </a:cubicBezTo>
                  <a:cubicBezTo>
                    <a:pt x="1229" y="416"/>
                    <a:pt x="1229" y="416"/>
                    <a:pt x="1229" y="416"/>
                  </a:cubicBezTo>
                  <a:cubicBezTo>
                    <a:pt x="1187" y="416"/>
                    <a:pt x="1187" y="416"/>
                    <a:pt x="1187" y="416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680" y="0"/>
                    <a:pt x="680" y="0"/>
                    <a:pt x="680" y="0"/>
                  </a:cubicBezTo>
                  <a:cubicBezTo>
                    <a:pt x="680" y="417"/>
                    <a:pt x="680" y="417"/>
                    <a:pt x="680" y="417"/>
                  </a:cubicBezTo>
                  <a:cubicBezTo>
                    <a:pt x="638" y="417"/>
                    <a:pt x="638" y="417"/>
                    <a:pt x="638" y="417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75"/>
                    <a:pt x="131" y="475"/>
                    <a:pt x="131" y="475"/>
                  </a:cubicBezTo>
                  <a:cubicBezTo>
                    <a:pt x="2" y="906"/>
                    <a:pt x="2" y="906"/>
                    <a:pt x="2" y="906"/>
                  </a:cubicBezTo>
                  <a:cubicBezTo>
                    <a:pt x="115" y="906"/>
                    <a:pt x="115" y="906"/>
                    <a:pt x="115" y="906"/>
                  </a:cubicBezTo>
                  <a:cubicBezTo>
                    <a:pt x="173" y="715"/>
                    <a:pt x="173" y="715"/>
                    <a:pt x="173" y="715"/>
                  </a:cubicBezTo>
                  <a:cubicBezTo>
                    <a:pt x="189" y="715"/>
                    <a:pt x="189" y="715"/>
                    <a:pt x="189" y="715"/>
                  </a:cubicBezTo>
                  <a:cubicBezTo>
                    <a:pt x="283" y="906"/>
                    <a:pt x="283" y="906"/>
                    <a:pt x="283" y="906"/>
                  </a:cubicBezTo>
                  <a:cubicBezTo>
                    <a:pt x="421" y="906"/>
                    <a:pt x="421" y="906"/>
                    <a:pt x="421" y="906"/>
                  </a:cubicBezTo>
                  <a:cubicBezTo>
                    <a:pt x="329" y="715"/>
                    <a:pt x="329" y="715"/>
                    <a:pt x="329" y="715"/>
                  </a:cubicBezTo>
                  <a:cubicBezTo>
                    <a:pt x="537" y="715"/>
                    <a:pt x="537" y="715"/>
                    <a:pt x="537" y="715"/>
                  </a:cubicBezTo>
                  <a:cubicBezTo>
                    <a:pt x="479" y="906"/>
                    <a:pt x="479" y="906"/>
                    <a:pt x="479" y="906"/>
                  </a:cubicBezTo>
                  <a:cubicBezTo>
                    <a:pt x="604" y="906"/>
                    <a:pt x="604" y="906"/>
                    <a:pt x="604" y="906"/>
                  </a:cubicBezTo>
                  <a:cubicBezTo>
                    <a:pt x="661" y="715"/>
                    <a:pt x="661" y="715"/>
                    <a:pt x="661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727" y="715"/>
                    <a:pt x="727" y="715"/>
                    <a:pt x="727" y="715"/>
                  </a:cubicBezTo>
                  <a:cubicBezTo>
                    <a:pt x="730" y="715"/>
                    <a:pt x="730" y="715"/>
                    <a:pt x="730" y="715"/>
                  </a:cubicBezTo>
                  <a:cubicBezTo>
                    <a:pt x="965" y="715"/>
                    <a:pt x="965" y="715"/>
                    <a:pt x="965" y="715"/>
                  </a:cubicBezTo>
                  <a:cubicBezTo>
                    <a:pt x="910" y="905"/>
                    <a:pt x="910" y="905"/>
                    <a:pt x="910" y="905"/>
                  </a:cubicBezTo>
                  <a:cubicBezTo>
                    <a:pt x="1035" y="905"/>
                    <a:pt x="1035" y="905"/>
                    <a:pt x="1035" y="905"/>
                  </a:cubicBezTo>
                  <a:cubicBezTo>
                    <a:pt x="1088" y="715"/>
                    <a:pt x="1088" y="715"/>
                    <a:pt x="1088" y="715"/>
                  </a:cubicBezTo>
                  <a:cubicBezTo>
                    <a:pt x="1145" y="715"/>
                    <a:pt x="1145" y="715"/>
                    <a:pt x="1145" y="715"/>
                  </a:cubicBezTo>
                  <a:cubicBezTo>
                    <a:pt x="1146" y="905"/>
                    <a:pt x="1146" y="905"/>
                    <a:pt x="1146" y="905"/>
                  </a:cubicBezTo>
                  <a:cubicBezTo>
                    <a:pt x="1252" y="905"/>
                    <a:pt x="1252" y="905"/>
                    <a:pt x="1252" y="905"/>
                  </a:cubicBezTo>
                  <a:cubicBezTo>
                    <a:pt x="1372" y="715"/>
                    <a:pt x="1372" y="715"/>
                    <a:pt x="1372" y="715"/>
                  </a:cubicBezTo>
                  <a:cubicBezTo>
                    <a:pt x="1451" y="715"/>
                    <a:pt x="1451" y="715"/>
                    <a:pt x="1451" y="715"/>
                  </a:cubicBezTo>
                  <a:cubicBezTo>
                    <a:pt x="1410" y="905"/>
                    <a:pt x="1410" y="905"/>
                    <a:pt x="1410" y="905"/>
                  </a:cubicBezTo>
                  <a:cubicBezTo>
                    <a:pt x="1534" y="905"/>
                    <a:pt x="1534" y="905"/>
                    <a:pt x="1534" y="905"/>
                  </a:cubicBezTo>
                  <a:cubicBezTo>
                    <a:pt x="1574" y="715"/>
                    <a:pt x="1574" y="715"/>
                    <a:pt x="1574" y="715"/>
                  </a:cubicBezTo>
                  <a:cubicBezTo>
                    <a:pt x="1645" y="715"/>
                    <a:pt x="1645" y="715"/>
                    <a:pt x="1645" y="715"/>
                  </a:cubicBezTo>
                  <a:cubicBezTo>
                    <a:pt x="1643" y="774"/>
                    <a:pt x="1658" y="827"/>
                    <a:pt x="1697" y="863"/>
                  </a:cubicBezTo>
                  <a:cubicBezTo>
                    <a:pt x="1745" y="907"/>
                    <a:pt x="1818" y="916"/>
                    <a:pt x="1872" y="916"/>
                  </a:cubicBezTo>
                  <a:cubicBezTo>
                    <a:pt x="1947" y="916"/>
                    <a:pt x="2024" y="905"/>
                    <a:pt x="2102" y="888"/>
                  </a:cubicBezTo>
                  <a:cubicBezTo>
                    <a:pt x="2145" y="715"/>
                    <a:pt x="2145" y="715"/>
                    <a:pt x="2145" y="715"/>
                  </a:cubicBezTo>
                  <a:cubicBezTo>
                    <a:pt x="2285" y="715"/>
                    <a:pt x="2285" y="715"/>
                    <a:pt x="2285" y="715"/>
                  </a:cubicBezTo>
                  <a:cubicBezTo>
                    <a:pt x="2285" y="0"/>
                    <a:pt x="2285" y="0"/>
                    <a:pt x="2285" y="0"/>
                  </a:cubicBezTo>
                  <a:cubicBezTo>
                    <a:pt x="1778" y="0"/>
                    <a:pt x="1778" y="0"/>
                    <a:pt x="1778" y="0"/>
                  </a:cubicBezTo>
                  <a:cubicBezTo>
                    <a:pt x="1778" y="0"/>
                    <a:pt x="1778" y="0"/>
                    <a:pt x="1778" y="0"/>
                  </a:cubicBezTo>
                  <a:close/>
                  <a:moveTo>
                    <a:pt x="222" y="1195"/>
                  </a:moveTo>
                  <a:cubicBezTo>
                    <a:pt x="203" y="1286"/>
                    <a:pt x="203" y="1286"/>
                    <a:pt x="203" y="1286"/>
                  </a:cubicBezTo>
                  <a:cubicBezTo>
                    <a:pt x="200" y="1299"/>
                    <a:pt x="196" y="1320"/>
                    <a:pt x="220" y="1320"/>
                  </a:cubicBezTo>
                  <a:cubicBezTo>
                    <a:pt x="249" y="1320"/>
                    <a:pt x="253" y="1298"/>
                    <a:pt x="259" y="1272"/>
                  </a:cubicBezTo>
                  <a:cubicBezTo>
                    <a:pt x="275" y="1195"/>
                    <a:pt x="275" y="1195"/>
                    <a:pt x="275" y="1195"/>
                  </a:cubicBezTo>
                  <a:cubicBezTo>
                    <a:pt x="321" y="1195"/>
                    <a:pt x="321" y="1195"/>
                    <a:pt x="321" y="1195"/>
                  </a:cubicBezTo>
                  <a:cubicBezTo>
                    <a:pt x="300" y="1296"/>
                    <a:pt x="300" y="1296"/>
                    <a:pt x="300" y="1296"/>
                  </a:cubicBezTo>
                  <a:cubicBezTo>
                    <a:pt x="294" y="1329"/>
                    <a:pt x="293" y="1333"/>
                    <a:pt x="292" y="1337"/>
                  </a:cubicBezTo>
                  <a:cubicBezTo>
                    <a:pt x="292" y="1341"/>
                    <a:pt x="291" y="1344"/>
                    <a:pt x="291" y="1348"/>
                  </a:cubicBezTo>
                  <a:cubicBezTo>
                    <a:pt x="247" y="1348"/>
                    <a:pt x="247" y="1348"/>
                    <a:pt x="247" y="1348"/>
                  </a:cubicBezTo>
                  <a:cubicBezTo>
                    <a:pt x="250" y="1328"/>
                    <a:pt x="250" y="1328"/>
                    <a:pt x="250" y="1328"/>
                  </a:cubicBezTo>
                  <a:cubicBezTo>
                    <a:pt x="244" y="1334"/>
                    <a:pt x="229" y="1352"/>
                    <a:pt x="200" y="1352"/>
                  </a:cubicBezTo>
                  <a:cubicBezTo>
                    <a:pt x="179" y="1352"/>
                    <a:pt x="164" y="1343"/>
                    <a:pt x="158" y="1331"/>
                  </a:cubicBezTo>
                  <a:cubicBezTo>
                    <a:pt x="151" y="1319"/>
                    <a:pt x="155" y="1297"/>
                    <a:pt x="157" y="1290"/>
                  </a:cubicBezTo>
                  <a:cubicBezTo>
                    <a:pt x="177" y="1195"/>
                    <a:pt x="177" y="1195"/>
                    <a:pt x="177" y="1195"/>
                  </a:cubicBezTo>
                  <a:cubicBezTo>
                    <a:pt x="222" y="1195"/>
                    <a:pt x="222" y="1195"/>
                    <a:pt x="222" y="1195"/>
                  </a:cubicBezTo>
                  <a:cubicBezTo>
                    <a:pt x="222" y="1195"/>
                    <a:pt x="222" y="1195"/>
                    <a:pt x="222" y="1195"/>
                  </a:cubicBezTo>
                  <a:close/>
                  <a:moveTo>
                    <a:pt x="514" y="1225"/>
                  </a:moveTo>
                  <a:cubicBezTo>
                    <a:pt x="550" y="1225"/>
                    <a:pt x="550" y="1225"/>
                    <a:pt x="550" y="1225"/>
                  </a:cubicBezTo>
                  <a:cubicBezTo>
                    <a:pt x="556" y="1196"/>
                    <a:pt x="556" y="1196"/>
                    <a:pt x="556" y="1196"/>
                  </a:cubicBezTo>
                  <a:cubicBezTo>
                    <a:pt x="520" y="1196"/>
                    <a:pt x="520" y="1196"/>
                    <a:pt x="520" y="1196"/>
                  </a:cubicBezTo>
                  <a:cubicBezTo>
                    <a:pt x="530" y="1149"/>
                    <a:pt x="530" y="1149"/>
                    <a:pt x="530" y="1149"/>
                  </a:cubicBezTo>
                  <a:cubicBezTo>
                    <a:pt x="482" y="1166"/>
                    <a:pt x="482" y="1166"/>
                    <a:pt x="482" y="1166"/>
                  </a:cubicBezTo>
                  <a:cubicBezTo>
                    <a:pt x="475" y="1196"/>
                    <a:pt x="475" y="1196"/>
                    <a:pt x="475" y="1196"/>
                  </a:cubicBezTo>
                  <a:cubicBezTo>
                    <a:pt x="414" y="1196"/>
                    <a:pt x="414" y="1196"/>
                    <a:pt x="414" y="1196"/>
                  </a:cubicBezTo>
                  <a:cubicBezTo>
                    <a:pt x="424" y="1149"/>
                    <a:pt x="424" y="1149"/>
                    <a:pt x="424" y="1149"/>
                  </a:cubicBezTo>
                  <a:cubicBezTo>
                    <a:pt x="376" y="1166"/>
                    <a:pt x="376" y="1166"/>
                    <a:pt x="376" y="1166"/>
                  </a:cubicBezTo>
                  <a:cubicBezTo>
                    <a:pt x="369" y="1196"/>
                    <a:pt x="369" y="1196"/>
                    <a:pt x="369" y="1196"/>
                  </a:cubicBezTo>
                  <a:cubicBezTo>
                    <a:pt x="340" y="1196"/>
                    <a:pt x="340" y="1196"/>
                    <a:pt x="340" y="1196"/>
                  </a:cubicBezTo>
                  <a:cubicBezTo>
                    <a:pt x="333" y="1225"/>
                    <a:pt x="333" y="1225"/>
                    <a:pt x="333" y="1225"/>
                  </a:cubicBezTo>
                  <a:cubicBezTo>
                    <a:pt x="363" y="1225"/>
                    <a:pt x="363" y="1225"/>
                    <a:pt x="363" y="1225"/>
                  </a:cubicBezTo>
                  <a:cubicBezTo>
                    <a:pt x="345" y="1310"/>
                    <a:pt x="345" y="1310"/>
                    <a:pt x="345" y="1310"/>
                  </a:cubicBezTo>
                  <a:cubicBezTo>
                    <a:pt x="342" y="1322"/>
                    <a:pt x="336" y="1351"/>
                    <a:pt x="382" y="1351"/>
                  </a:cubicBezTo>
                  <a:cubicBezTo>
                    <a:pt x="389" y="1351"/>
                    <a:pt x="402" y="1350"/>
                    <a:pt x="417" y="1346"/>
                  </a:cubicBezTo>
                  <a:cubicBezTo>
                    <a:pt x="424" y="1317"/>
                    <a:pt x="424" y="1317"/>
                    <a:pt x="424" y="1317"/>
                  </a:cubicBezTo>
                  <a:cubicBezTo>
                    <a:pt x="418" y="1317"/>
                    <a:pt x="415" y="1317"/>
                    <a:pt x="408" y="1317"/>
                  </a:cubicBezTo>
                  <a:cubicBezTo>
                    <a:pt x="388" y="1317"/>
                    <a:pt x="391" y="1309"/>
                    <a:pt x="393" y="1295"/>
                  </a:cubicBezTo>
                  <a:cubicBezTo>
                    <a:pt x="408" y="1225"/>
                    <a:pt x="408" y="1225"/>
                    <a:pt x="408" y="1225"/>
                  </a:cubicBezTo>
                  <a:cubicBezTo>
                    <a:pt x="469" y="1225"/>
                    <a:pt x="469" y="1225"/>
                    <a:pt x="469" y="1225"/>
                  </a:cubicBezTo>
                  <a:cubicBezTo>
                    <a:pt x="451" y="1310"/>
                    <a:pt x="451" y="1310"/>
                    <a:pt x="451" y="1310"/>
                  </a:cubicBezTo>
                  <a:cubicBezTo>
                    <a:pt x="448" y="1322"/>
                    <a:pt x="442" y="1351"/>
                    <a:pt x="488" y="1351"/>
                  </a:cubicBezTo>
                  <a:cubicBezTo>
                    <a:pt x="495" y="1351"/>
                    <a:pt x="508" y="1350"/>
                    <a:pt x="523" y="1346"/>
                  </a:cubicBezTo>
                  <a:cubicBezTo>
                    <a:pt x="530" y="1317"/>
                    <a:pt x="530" y="1317"/>
                    <a:pt x="530" y="1317"/>
                  </a:cubicBezTo>
                  <a:cubicBezTo>
                    <a:pt x="524" y="1317"/>
                    <a:pt x="521" y="1317"/>
                    <a:pt x="514" y="1317"/>
                  </a:cubicBezTo>
                  <a:cubicBezTo>
                    <a:pt x="494" y="1317"/>
                    <a:pt x="496" y="1309"/>
                    <a:pt x="499" y="1295"/>
                  </a:cubicBezTo>
                  <a:cubicBezTo>
                    <a:pt x="514" y="1225"/>
                    <a:pt x="514" y="1225"/>
                    <a:pt x="514" y="1225"/>
                  </a:cubicBezTo>
                  <a:cubicBezTo>
                    <a:pt x="514" y="1225"/>
                    <a:pt x="514" y="1225"/>
                    <a:pt x="514" y="1225"/>
                  </a:cubicBezTo>
                  <a:close/>
                  <a:moveTo>
                    <a:pt x="579" y="1194"/>
                  </a:moveTo>
                  <a:cubicBezTo>
                    <a:pt x="624" y="1194"/>
                    <a:pt x="624" y="1194"/>
                    <a:pt x="624" y="1194"/>
                  </a:cubicBezTo>
                  <a:cubicBezTo>
                    <a:pt x="591" y="1348"/>
                    <a:pt x="591" y="1348"/>
                    <a:pt x="591" y="1348"/>
                  </a:cubicBezTo>
                  <a:cubicBezTo>
                    <a:pt x="546" y="1348"/>
                    <a:pt x="546" y="1348"/>
                    <a:pt x="546" y="1348"/>
                  </a:cubicBezTo>
                  <a:cubicBezTo>
                    <a:pt x="579" y="1194"/>
                    <a:pt x="579" y="1194"/>
                    <a:pt x="579" y="1194"/>
                  </a:cubicBezTo>
                  <a:cubicBezTo>
                    <a:pt x="579" y="1194"/>
                    <a:pt x="579" y="1194"/>
                    <a:pt x="579" y="1194"/>
                  </a:cubicBezTo>
                  <a:close/>
                  <a:moveTo>
                    <a:pt x="591" y="1129"/>
                  </a:moveTo>
                  <a:cubicBezTo>
                    <a:pt x="640" y="1129"/>
                    <a:pt x="640" y="1129"/>
                    <a:pt x="640" y="1129"/>
                  </a:cubicBezTo>
                  <a:cubicBezTo>
                    <a:pt x="631" y="1168"/>
                    <a:pt x="631" y="1168"/>
                    <a:pt x="631" y="1168"/>
                  </a:cubicBezTo>
                  <a:cubicBezTo>
                    <a:pt x="583" y="1168"/>
                    <a:pt x="583" y="1168"/>
                    <a:pt x="583" y="1168"/>
                  </a:cubicBezTo>
                  <a:cubicBezTo>
                    <a:pt x="591" y="1129"/>
                    <a:pt x="591" y="1129"/>
                    <a:pt x="591" y="1129"/>
                  </a:cubicBezTo>
                  <a:cubicBezTo>
                    <a:pt x="591" y="1129"/>
                    <a:pt x="591" y="1129"/>
                    <a:pt x="591" y="1129"/>
                  </a:cubicBezTo>
                  <a:close/>
                  <a:moveTo>
                    <a:pt x="653" y="1222"/>
                  </a:moveTo>
                  <a:cubicBezTo>
                    <a:pt x="654" y="1221"/>
                    <a:pt x="657" y="1205"/>
                    <a:pt x="659" y="1194"/>
                  </a:cubicBezTo>
                  <a:cubicBezTo>
                    <a:pt x="702" y="1194"/>
                    <a:pt x="702" y="1194"/>
                    <a:pt x="702" y="1194"/>
                  </a:cubicBezTo>
                  <a:cubicBezTo>
                    <a:pt x="698" y="1217"/>
                    <a:pt x="698" y="1217"/>
                    <a:pt x="698" y="1217"/>
                  </a:cubicBezTo>
                  <a:cubicBezTo>
                    <a:pt x="704" y="1210"/>
                    <a:pt x="720" y="1191"/>
                    <a:pt x="753" y="1191"/>
                  </a:cubicBezTo>
                  <a:cubicBezTo>
                    <a:pt x="784" y="1191"/>
                    <a:pt x="793" y="1209"/>
                    <a:pt x="794" y="1220"/>
                  </a:cubicBezTo>
                  <a:cubicBezTo>
                    <a:pt x="796" y="1229"/>
                    <a:pt x="795" y="1236"/>
                    <a:pt x="789" y="1265"/>
                  </a:cubicBezTo>
                  <a:cubicBezTo>
                    <a:pt x="771" y="1348"/>
                    <a:pt x="771" y="1348"/>
                    <a:pt x="771" y="1348"/>
                  </a:cubicBezTo>
                  <a:cubicBezTo>
                    <a:pt x="725" y="1348"/>
                    <a:pt x="725" y="1348"/>
                    <a:pt x="725" y="1348"/>
                  </a:cubicBezTo>
                  <a:cubicBezTo>
                    <a:pt x="746" y="1253"/>
                    <a:pt x="746" y="1253"/>
                    <a:pt x="746" y="1253"/>
                  </a:cubicBezTo>
                  <a:cubicBezTo>
                    <a:pt x="747" y="1246"/>
                    <a:pt x="748" y="1241"/>
                    <a:pt x="746" y="1236"/>
                  </a:cubicBezTo>
                  <a:cubicBezTo>
                    <a:pt x="745" y="1230"/>
                    <a:pt x="739" y="1223"/>
                    <a:pt x="728" y="1223"/>
                  </a:cubicBezTo>
                  <a:cubicBezTo>
                    <a:pt x="718" y="1223"/>
                    <a:pt x="708" y="1227"/>
                    <a:pt x="702" y="1235"/>
                  </a:cubicBezTo>
                  <a:cubicBezTo>
                    <a:pt x="698" y="1239"/>
                    <a:pt x="694" y="1246"/>
                    <a:pt x="691" y="1258"/>
                  </a:cubicBezTo>
                  <a:cubicBezTo>
                    <a:pt x="672" y="1348"/>
                    <a:pt x="672" y="1348"/>
                    <a:pt x="672" y="1348"/>
                  </a:cubicBezTo>
                  <a:cubicBezTo>
                    <a:pt x="627" y="1348"/>
                    <a:pt x="627" y="1348"/>
                    <a:pt x="627" y="1348"/>
                  </a:cubicBezTo>
                  <a:cubicBezTo>
                    <a:pt x="653" y="1222"/>
                    <a:pt x="653" y="1222"/>
                    <a:pt x="653" y="1222"/>
                  </a:cubicBezTo>
                  <a:cubicBezTo>
                    <a:pt x="653" y="1222"/>
                    <a:pt x="653" y="1222"/>
                    <a:pt x="653" y="1222"/>
                  </a:cubicBezTo>
                  <a:close/>
                  <a:moveTo>
                    <a:pt x="985" y="1196"/>
                  </a:moveTo>
                  <a:cubicBezTo>
                    <a:pt x="981" y="1207"/>
                    <a:pt x="978" y="1218"/>
                    <a:pt x="975" y="1233"/>
                  </a:cubicBezTo>
                  <a:cubicBezTo>
                    <a:pt x="951" y="1346"/>
                    <a:pt x="951" y="1346"/>
                    <a:pt x="951" y="1346"/>
                  </a:cubicBezTo>
                  <a:cubicBezTo>
                    <a:pt x="939" y="1403"/>
                    <a:pt x="891" y="1409"/>
                    <a:pt x="861" y="1409"/>
                  </a:cubicBezTo>
                  <a:cubicBezTo>
                    <a:pt x="839" y="1409"/>
                    <a:pt x="797" y="1406"/>
                    <a:pt x="804" y="1359"/>
                  </a:cubicBezTo>
                  <a:cubicBezTo>
                    <a:pt x="847" y="1359"/>
                    <a:pt x="847" y="1359"/>
                    <a:pt x="847" y="1359"/>
                  </a:cubicBezTo>
                  <a:cubicBezTo>
                    <a:pt x="847" y="1362"/>
                    <a:pt x="847" y="1367"/>
                    <a:pt x="850" y="1372"/>
                  </a:cubicBezTo>
                  <a:cubicBezTo>
                    <a:pt x="852" y="1376"/>
                    <a:pt x="858" y="1380"/>
                    <a:pt x="869" y="1380"/>
                  </a:cubicBezTo>
                  <a:cubicBezTo>
                    <a:pt x="883" y="1380"/>
                    <a:pt x="896" y="1374"/>
                    <a:pt x="902" y="1360"/>
                  </a:cubicBezTo>
                  <a:cubicBezTo>
                    <a:pt x="905" y="1353"/>
                    <a:pt x="906" y="1347"/>
                    <a:pt x="912" y="1324"/>
                  </a:cubicBezTo>
                  <a:cubicBezTo>
                    <a:pt x="893" y="1343"/>
                    <a:pt x="877" y="1345"/>
                    <a:pt x="866" y="1345"/>
                  </a:cubicBezTo>
                  <a:cubicBezTo>
                    <a:pt x="822" y="1345"/>
                    <a:pt x="809" y="1307"/>
                    <a:pt x="817" y="1270"/>
                  </a:cubicBezTo>
                  <a:cubicBezTo>
                    <a:pt x="825" y="1231"/>
                    <a:pt x="855" y="1194"/>
                    <a:pt x="899" y="1194"/>
                  </a:cubicBezTo>
                  <a:cubicBezTo>
                    <a:pt x="927" y="1194"/>
                    <a:pt x="934" y="1209"/>
                    <a:pt x="937" y="1216"/>
                  </a:cubicBezTo>
                  <a:cubicBezTo>
                    <a:pt x="943" y="1196"/>
                    <a:pt x="943" y="1196"/>
                    <a:pt x="943" y="1196"/>
                  </a:cubicBezTo>
                  <a:cubicBezTo>
                    <a:pt x="985" y="1196"/>
                    <a:pt x="985" y="1196"/>
                    <a:pt x="985" y="1196"/>
                  </a:cubicBezTo>
                  <a:cubicBezTo>
                    <a:pt x="985" y="1196"/>
                    <a:pt x="985" y="1196"/>
                    <a:pt x="985" y="1196"/>
                  </a:cubicBezTo>
                  <a:close/>
                  <a:moveTo>
                    <a:pt x="883" y="1315"/>
                  </a:moveTo>
                  <a:cubicBezTo>
                    <a:pt x="914" y="1315"/>
                    <a:pt x="922" y="1277"/>
                    <a:pt x="924" y="1271"/>
                  </a:cubicBezTo>
                  <a:cubicBezTo>
                    <a:pt x="927" y="1253"/>
                    <a:pt x="930" y="1224"/>
                    <a:pt x="903" y="1224"/>
                  </a:cubicBezTo>
                  <a:cubicBezTo>
                    <a:pt x="886" y="1224"/>
                    <a:pt x="869" y="1237"/>
                    <a:pt x="862" y="1270"/>
                  </a:cubicBezTo>
                  <a:cubicBezTo>
                    <a:pt x="861" y="1277"/>
                    <a:pt x="853" y="1315"/>
                    <a:pt x="883" y="1315"/>
                  </a:cubicBezTo>
                  <a:moveTo>
                    <a:pt x="1164" y="1346"/>
                  </a:moveTo>
                  <a:cubicBezTo>
                    <a:pt x="1149" y="1350"/>
                    <a:pt x="1136" y="1351"/>
                    <a:pt x="1129" y="1351"/>
                  </a:cubicBezTo>
                  <a:cubicBezTo>
                    <a:pt x="1083" y="1351"/>
                    <a:pt x="1089" y="1322"/>
                    <a:pt x="1092" y="1310"/>
                  </a:cubicBezTo>
                  <a:cubicBezTo>
                    <a:pt x="1110" y="1225"/>
                    <a:pt x="1110" y="1225"/>
                    <a:pt x="1110" y="1225"/>
                  </a:cubicBezTo>
                  <a:cubicBezTo>
                    <a:pt x="1080" y="1225"/>
                    <a:pt x="1080" y="1225"/>
                    <a:pt x="1080" y="1225"/>
                  </a:cubicBezTo>
                  <a:cubicBezTo>
                    <a:pt x="1087" y="1196"/>
                    <a:pt x="1087" y="1196"/>
                    <a:pt x="1087" y="1196"/>
                  </a:cubicBezTo>
                  <a:cubicBezTo>
                    <a:pt x="1116" y="1196"/>
                    <a:pt x="1116" y="1196"/>
                    <a:pt x="1116" y="1196"/>
                  </a:cubicBezTo>
                  <a:cubicBezTo>
                    <a:pt x="1123" y="1166"/>
                    <a:pt x="1123" y="1166"/>
                    <a:pt x="1123" y="1166"/>
                  </a:cubicBezTo>
                  <a:cubicBezTo>
                    <a:pt x="1171" y="1149"/>
                    <a:pt x="1171" y="1149"/>
                    <a:pt x="1171" y="1149"/>
                  </a:cubicBezTo>
                  <a:cubicBezTo>
                    <a:pt x="1161" y="1196"/>
                    <a:pt x="1161" y="1196"/>
                    <a:pt x="1161" y="1196"/>
                  </a:cubicBezTo>
                  <a:cubicBezTo>
                    <a:pt x="1198" y="1196"/>
                    <a:pt x="1198" y="1196"/>
                    <a:pt x="1198" y="1196"/>
                  </a:cubicBezTo>
                  <a:cubicBezTo>
                    <a:pt x="1191" y="1225"/>
                    <a:pt x="1191" y="1225"/>
                    <a:pt x="1191" y="1225"/>
                  </a:cubicBezTo>
                  <a:cubicBezTo>
                    <a:pt x="1155" y="1225"/>
                    <a:pt x="1155" y="1225"/>
                    <a:pt x="1155" y="1225"/>
                  </a:cubicBezTo>
                  <a:cubicBezTo>
                    <a:pt x="1140" y="1295"/>
                    <a:pt x="1140" y="1295"/>
                    <a:pt x="1140" y="1295"/>
                  </a:cubicBezTo>
                  <a:cubicBezTo>
                    <a:pt x="1137" y="1309"/>
                    <a:pt x="1135" y="1317"/>
                    <a:pt x="1155" y="1317"/>
                  </a:cubicBezTo>
                  <a:cubicBezTo>
                    <a:pt x="1162" y="1317"/>
                    <a:pt x="1165" y="1317"/>
                    <a:pt x="1171" y="1317"/>
                  </a:cubicBezTo>
                  <a:cubicBezTo>
                    <a:pt x="1164" y="1346"/>
                    <a:pt x="1164" y="1346"/>
                    <a:pt x="1164" y="1346"/>
                  </a:cubicBezTo>
                  <a:cubicBezTo>
                    <a:pt x="1164" y="1346"/>
                    <a:pt x="1164" y="1346"/>
                    <a:pt x="1164" y="1346"/>
                  </a:cubicBezTo>
                  <a:close/>
                  <a:moveTo>
                    <a:pt x="1235" y="1129"/>
                  </a:moveTo>
                  <a:cubicBezTo>
                    <a:pt x="1280" y="1129"/>
                    <a:pt x="1280" y="1129"/>
                    <a:pt x="1280" y="1129"/>
                  </a:cubicBezTo>
                  <a:cubicBezTo>
                    <a:pt x="1261" y="1216"/>
                    <a:pt x="1261" y="1216"/>
                    <a:pt x="1261" y="1216"/>
                  </a:cubicBezTo>
                  <a:cubicBezTo>
                    <a:pt x="1268" y="1208"/>
                    <a:pt x="1283" y="1193"/>
                    <a:pt x="1311" y="1193"/>
                  </a:cubicBezTo>
                  <a:cubicBezTo>
                    <a:pt x="1334" y="1193"/>
                    <a:pt x="1346" y="1204"/>
                    <a:pt x="1351" y="1214"/>
                  </a:cubicBezTo>
                  <a:cubicBezTo>
                    <a:pt x="1355" y="1221"/>
                    <a:pt x="1356" y="1235"/>
                    <a:pt x="1352" y="1255"/>
                  </a:cubicBezTo>
                  <a:cubicBezTo>
                    <a:pt x="1332" y="1348"/>
                    <a:pt x="1332" y="1348"/>
                    <a:pt x="1332" y="1348"/>
                  </a:cubicBezTo>
                  <a:cubicBezTo>
                    <a:pt x="1288" y="1348"/>
                    <a:pt x="1288" y="1348"/>
                    <a:pt x="1288" y="1348"/>
                  </a:cubicBezTo>
                  <a:cubicBezTo>
                    <a:pt x="1307" y="1256"/>
                    <a:pt x="1307" y="1256"/>
                    <a:pt x="1307" y="1256"/>
                  </a:cubicBezTo>
                  <a:cubicBezTo>
                    <a:pt x="1309" y="1248"/>
                    <a:pt x="1314" y="1223"/>
                    <a:pt x="1289" y="1223"/>
                  </a:cubicBezTo>
                  <a:cubicBezTo>
                    <a:pt x="1276" y="1223"/>
                    <a:pt x="1259" y="1230"/>
                    <a:pt x="1253" y="1254"/>
                  </a:cubicBezTo>
                  <a:cubicBezTo>
                    <a:pt x="1234" y="1348"/>
                    <a:pt x="1234" y="1348"/>
                    <a:pt x="1234" y="1348"/>
                  </a:cubicBezTo>
                  <a:cubicBezTo>
                    <a:pt x="1189" y="1348"/>
                    <a:pt x="1189" y="1348"/>
                    <a:pt x="1189" y="1348"/>
                  </a:cubicBezTo>
                  <a:cubicBezTo>
                    <a:pt x="1235" y="1129"/>
                    <a:pt x="1235" y="1129"/>
                    <a:pt x="1235" y="1129"/>
                  </a:cubicBezTo>
                  <a:cubicBezTo>
                    <a:pt x="1235" y="1129"/>
                    <a:pt x="1235" y="1129"/>
                    <a:pt x="1235" y="1129"/>
                  </a:cubicBezTo>
                  <a:close/>
                  <a:moveTo>
                    <a:pt x="1387" y="1232"/>
                  </a:moveTo>
                  <a:cubicBezTo>
                    <a:pt x="1389" y="1225"/>
                    <a:pt x="1392" y="1203"/>
                    <a:pt x="1393" y="1194"/>
                  </a:cubicBezTo>
                  <a:cubicBezTo>
                    <a:pt x="1435" y="1194"/>
                    <a:pt x="1435" y="1194"/>
                    <a:pt x="1435" y="1194"/>
                  </a:cubicBezTo>
                  <a:cubicBezTo>
                    <a:pt x="1430" y="1223"/>
                    <a:pt x="1430" y="1223"/>
                    <a:pt x="1430" y="1223"/>
                  </a:cubicBezTo>
                  <a:cubicBezTo>
                    <a:pt x="1438" y="1211"/>
                    <a:pt x="1452" y="1192"/>
                    <a:pt x="1489" y="1194"/>
                  </a:cubicBezTo>
                  <a:cubicBezTo>
                    <a:pt x="1480" y="1234"/>
                    <a:pt x="1480" y="1234"/>
                    <a:pt x="1480" y="1234"/>
                  </a:cubicBezTo>
                  <a:cubicBezTo>
                    <a:pt x="1435" y="1230"/>
                    <a:pt x="1428" y="1253"/>
                    <a:pt x="1424" y="1273"/>
                  </a:cubicBezTo>
                  <a:cubicBezTo>
                    <a:pt x="1408" y="1348"/>
                    <a:pt x="1408" y="1348"/>
                    <a:pt x="1408" y="1348"/>
                  </a:cubicBezTo>
                  <a:cubicBezTo>
                    <a:pt x="1363" y="1348"/>
                    <a:pt x="1363" y="1348"/>
                    <a:pt x="1363" y="1348"/>
                  </a:cubicBezTo>
                  <a:cubicBezTo>
                    <a:pt x="1387" y="1232"/>
                    <a:pt x="1387" y="1232"/>
                    <a:pt x="1387" y="1232"/>
                  </a:cubicBezTo>
                  <a:cubicBezTo>
                    <a:pt x="1387" y="1232"/>
                    <a:pt x="1387" y="1232"/>
                    <a:pt x="1387" y="1232"/>
                  </a:cubicBezTo>
                  <a:close/>
                  <a:moveTo>
                    <a:pt x="1582" y="1191"/>
                  </a:moveTo>
                  <a:cubicBezTo>
                    <a:pt x="1637" y="1191"/>
                    <a:pt x="1654" y="1229"/>
                    <a:pt x="1644" y="1271"/>
                  </a:cubicBezTo>
                  <a:cubicBezTo>
                    <a:pt x="1635" y="1315"/>
                    <a:pt x="1602" y="1353"/>
                    <a:pt x="1546" y="1353"/>
                  </a:cubicBezTo>
                  <a:cubicBezTo>
                    <a:pt x="1503" y="1353"/>
                    <a:pt x="1474" y="1326"/>
                    <a:pt x="1485" y="1273"/>
                  </a:cubicBezTo>
                  <a:cubicBezTo>
                    <a:pt x="1493" y="1236"/>
                    <a:pt x="1521" y="1191"/>
                    <a:pt x="1582" y="1191"/>
                  </a:cubicBezTo>
                  <a:moveTo>
                    <a:pt x="1555" y="1322"/>
                  </a:moveTo>
                  <a:cubicBezTo>
                    <a:pt x="1574" y="1322"/>
                    <a:pt x="1590" y="1310"/>
                    <a:pt x="1599" y="1270"/>
                  </a:cubicBezTo>
                  <a:cubicBezTo>
                    <a:pt x="1603" y="1250"/>
                    <a:pt x="1605" y="1221"/>
                    <a:pt x="1575" y="1221"/>
                  </a:cubicBezTo>
                  <a:cubicBezTo>
                    <a:pt x="1543" y="1221"/>
                    <a:pt x="1534" y="1259"/>
                    <a:pt x="1531" y="1273"/>
                  </a:cubicBezTo>
                  <a:cubicBezTo>
                    <a:pt x="1524" y="1307"/>
                    <a:pt x="1532" y="1322"/>
                    <a:pt x="1555" y="1322"/>
                  </a:cubicBezTo>
                  <a:moveTo>
                    <a:pt x="1734" y="1195"/>
                  </a:moveTo>
                  <a:cubicBezTo>
                    <a:pt x="1714" y="1286"/>
                    <a:pt x="1714" y="1286"/>
                    <a:pt x="1714" y="1286"/>
                  </a:cubicBezTo>
                  <a:cubicBezTo>
                    <a:pt x="1711" y="1299"/>
                    <a:pt x="1707" y="1320"/>
                    <a:pt x="1731" y="1320"/>
                  </a:cubicBezTo>
                  <a:cubicBezTo>
                    <a:pt x="1760" y="1320"/>
                    <a:pt x="1765" y="1298"/>
                    <a:pt x="1770" y="1272"/>
                  </a:cubicBezTo>
                  <a:cubicBezTo>
                    <a:pt x="1786" y="1195"/>
                    <a:pt x="1786" y="1195"/>
                    <a:pt x="1786" y="1195"/>
                  </a:cubicBezTo>
                  <a:cubicBezTo>
                    <a:pt x="1833" y="1195"/>
                    <a:pt x="1833" y="1195"/>
                    <a:pt x="1833" y="1195"/>
                  </a:cubicBezTo>
                  <a:cubicBezTo>
                    <a:pt x="1811" y="1296"/>
                    <a:pt x="1811" y="1296"/>
                    <a:pt x="1811" y="1296"/>
                  </a:cubicBezTo>
                  <a:cubicBezTo>
                    <a:pt x="1805" y="1329"/>
                    <a:pt x="1804" y="1333"/>
                    <a:pt x="1804" y="1337"/>
                  </a:cubicBezTo>
                  <a:cubicBezTo>
                    <a:pt x="1803" y="1341"/>
                    <a:pt x="1802" y="1344"/>
                    <a:pt x="1802" y="1348"/>
                  </a:cubicBezTo>
                  <a:cubicBezTo>
                    <a:pt x="1758" y="1348"/>
                    <a:pt x="1758" y="1348"/>
                    <a:pt x="1758" y="1348"/>
                  </a:cubicBezTo>
                  <a:cubicBezTo>
                    <a:pt x="1761" y="1328"/>
                    <a:pt x="1761" y="1328"/>
                    <a:pt x="1761" y="1328"/>
                  </a:cubicBezTo>
                  <a:cubicBezTo>
                    <a:pt x="1756" y="1334"/>
                    <a:pt x="1740" y="1352"/>
                    <a:pt x="1711" y="1352"/>
                  </a:cubicBezTo>
                  <a:cubicBezTo>
                    <a:pt x="1690" y="1352"/>
                    <a:pt x="1675" y="1343"/>
                    <a:pt x="1669" y="1331"/>
                  </a:cubicBezTo>
                  <a:cubicBezTo>
                    <a:pt x="1662" y="1319"/>
                    <a:pt x="1666" y="1297"/>
                    <a:pt x="1668" y="1290"/>
                  </a:cubicBezTo>
                  <a:cubicBezTo>
                    <a:pt x="1688" y="1195"/>
                    <a:pt x="1688" y="1195"/>
                    <a:pt x="1688" y="1195"/>
                  </a:cubicBezTo>
                  <a:cubicBezTo>
                    <a:pt x="1734" y="1195"/>
                    <a:pt x="1734" y="1195"/>
                    <a:pt x="1734" y="1195"/>
                  </a:cubicBezTo>
                  <a:cubicBezTo>
                    <a:pt x="1734" y="1195"/>
                    <a:pt x="1734" y="1195"/>
                    <a:pt x="1734" y="1195"/>
                  </a:cubicBezTo>
                  <a:close/>
                  <a:moveTo>
                    <a:pt x="2010" y="1196"/>
                  </a:moveTo>
                  <a:cubicBezTo>
                    <a:pt x="2006" y="1207"/>
                    <a:pt x="2003" y="1218"/>
                    <a:pt x="2000" y="1233"/>
                  </a:cubicBezTo>
                  <a:cubicBezTo>
                    <a:pt x="1976" y="1346"/>
                    <a:pt x="1976" y="1346"/>
                    <a:pt x="1976" y="1346"/>
                  </a:cubicBezTo>
                  <a:cubicBezTo>
                    <a:pt x="1964" y="1403"/>
                    <a:pt x="1915" y="1409"/>
                    <a:pt x="1886" y="1409"/>
                  </a:cubicBezTo>
                  <a:cubicBezTo>
                    <a:pt x="1864" y="1409"/>
                    <a:pt x="1822" y="1406"/>
                    <a:pt x="1829" y="1359"/>
                  </a:cubicBezTo>
                  <a:cubicBezTo>
                    <a:pt x="1872" y="1359"/>
                    <a:pt x="1872" y="1359"/>
                    <a:pt x="1872" y="1359"/>
                  </a:cubicBezTo>
                  <a:cubicBezTo>
                    <a:pt x="1872" y="1362"/>
                    <a:pt x="1871" y="1367"/>
                    <a:pt x="1874" y="1372"/>
                  </a:cubicBezTo>
                  <a:cubicBezTo>
                    <a:pt x="1877" y="1376"/>
                    <a:pt x="1883" y="1380"/>
                    <a:pt x="1894" y="1380"/>
                  </a:cubicBezTo>
                  <a:cubicBezTo>
                    <a:pt x="1908" y="1380"/>
                    <a:pt x="1921" y="1374"/>
                    <a:pt x="1926" y="1360"/>
                  </a:cubicBezTo>
                  <a:cubicBezTo>
                    <a:pt x="1930" y="1353"/>
                    <a:pt x="1931" y="1347"/>
                    <a:pt x="1937" y="1324"/>
                  </a:cubicBezTo>
                  <a:cubicBezTo>
                    <a:pt x="1918" y="1343"/>
                    <a:pt x="1901" y="1345"/>
                    <a:pt x="1891" y="1345"/>
                  </a:cubicBezTo>
                  <a:cubicBezTo>
                    <a:pt x="1847" y="1345"/>
                    <a:pt x="1834" y="1307"/>
                    <a:pt x="1842" y="1270"/>
                  </a:cubicBezTo>
                  <a:cubicBezTo>
                    <a:pt x="1850" y="1231"/>
                    <a:pt x="1880" y="1194"/>
                    <a:pt x="1924" y="1194"/>
                  </a:cubicBezTo>
                  <a:cubicBezTo>
                    <a:pt x="1952" y="1194"/>
                    <a:pt x="1959" y="1209"/>
                    <a:pt x="1962" y="1216"/>
                  </a:cubicBezTo>
                  <a:cubicBezTo>
                    <a:pt x="1968" y="1196"/>
                    <a:pt x="1968" y="1196"/>
                    <a:pt x="1968" y="1196"/>
                  </a:cubicBezTo>
                  <a:cubicBezTo>
                    <a:pt x="2010" y="1196"/>
                    <a:pt x="2010" y="1196"/>
                    <a:pt x="2010" y="1196"/>
                  </a:cubicBezTo>
                  <a:cubicBezTo>
                    <a:pt x="2010" y="1196"/>
                    <a:pt x="2010" y="1196"/>
                    <a:pt x="2010" y="1196"/>
                  </a:cubicBezTo>
                  <a:close/>
                  <a:moveTo>
                    <a:pt x="1908" y="1315"/>
                  </a:moveTo>
                  <a:cubicBezTo>
                    <a:pt x="1939" y="1315"/>
                    <a:pt x="1947" y="1277"/>
                    <a:pt x="1948" y="1271"/>
                  </a:cubicBezTo>
                  <a:cubicBezTo>
                    <a:pt x="1952" y="1253"/>
                    <a:pt x="1955" y="1224"/>
                    <a:pt x="1928" y="1224"/>
                  </a:cubicBezTo>
                  <a:cubicBezTo>
                    <a:pt x="1911" y="1224"/>
                    <a:pt x="1894" y="1237"/>
                    <a:pt x="1887" y="1270"/>
                  </a:cubicBezTo>
                  <a:cubicBezTo>
                    <a:pt x="1885" y="1277"/>
                    <a:pt x="1878" y="1315"/>
                    <a:pt x="1908" y="1315"/>
                  </a:cubicBezTo>
                  <a:moveTo>
                    <a:pt x="2058" y="1129"/>
                  </a:moveTo>
                  <a:cubicBezTo>
                    <a:pt x="2102" y="1129"/>
                    <a:pt x="2102" y="1129"/>
                    <a:pt x="2102" y="1129"/>
                  </a:cubicBezTo>
                  <a:cubicBezTo>
                    <a:pt x="2084" y="1216"/>
                    <a:pt x="2084" y="1216"/>
                    <a:pt x="2084" y="1216"/>
                  </a:cubicBezTo>
                  <a:cubicBezTo>
                    <a:pt x="2091" y="1208"/>
                    <a:pt x="2105" y="1193"/>
                    <a:pt x="2133" y="1193"/>
                  </a:cubicBezTo>
                  <a:cubicBezTo>
                    <a:pt x="2156" y="1193"/>
                    <a:pt x="2168" y="1204"/>
                    <a:pt x="2174" y="1214"/>
                  </a:cubicBezTo>
                  <a:cubicBezTo>
                    <a:pt x="2177" y="1221"/>
                    <a:pt x="2179" y="1235"/>
                    <a:pt x="2175" y="1255"/>
                  </a:cubicBezTo>
                  <a:cubicBezTo>
                    <a:pt x="2155" y="1348"/>
                    <a:pt x="2155" y="1348"/>
                    <a:pt x="2155" y="1348"/>
                  </a:cubicBezTo>
                  <a:cubicBezTo>
                    <a:pt x="2110" y="1348"/>
                    <a:pt x="2110" y="1348"/>
                    <a:pt x="2110" y="1348"/>
                  </a:cubicBezTo>
                  <a:cubicBezTo>
                    <a:pt x="2130" y="1256"/>
                    <a:pt x="2130" y="1256"/>
                    <a:pt x="2130" y="1256"/>
                  </a:cubicBezTo>
                  <a:cubicBezTo>
                    <a:pt x="2131" y="1248"/>
                    <a:pt x="2137" y="1223"/>
                    <a:pt x="2112" y="1223"/>
                  </a:cubicBezTo>
                  <a:cubicBezTo>
                    <a:pt x="2099" y="1223"/>
                    <a:pt x="2081" y="1230"/>
                    <a:pt x="2076" y="1254"/>
                  </a:cubicBezTo>
                  <a:cubicBezTo>
                    <a:pt x="2057" y="1348"/>
                    <a:pt x="2057" y="1348"/>
                    <a:pt x="2057" y="1348"/>
                  </a:cubicBezTo>
                  <a:cubicBezTo>
                    <a:pt x="2012" y="1348"/>
                    <a:pt x="2012" y="1348"/>
                    <a:pt x="2012" y="1348"/>
                  </a:cubicBezTo>
                  <a:cubicBezTo>
                    <a:pt x="2058" y="1129"/>
                    <a:pt x="2058" y="1129"/>
                    <a:pt x="2058" y="1129"/>
                  </a:cubicBezTo>
                  <a:cubicBezTo>
                    <a:pt x="2058" y="1129"/>
                    <a:pt x="2058" y="1129"/>
                    <a:pt x="2058" y="1129"/>
                  </a:cubicBezTo>
                  <a:close/>
                  <a:moveTo>
                    <a:pt x="100" y="1249"/>
                  </a:moveTo>
                  <a:cubicBezTo>
                    <a:pt x="101" y="1244"/>
                    <a:pt x="104" y="1221"/>
                    <a:pt x="87" y="1221"/>
                  </a:cubicBezTo>
                  <a:cubicBezTo>
                    <a:pt x="66" y="1221"/>
                    <a:pt x="56" y="1253"/>
                    <a:pt x="53" y="1270"/>
                  </a:cubicBezTo>
                  <a:cubicBezTo>
                    <a:pt x="51" y="1278"/>
                    <a:pt x="46" y="1306"/>
                    <a:pt x="54" y="1317"/>
                  </a:cubicBezTo>
                  <a:cubicBezTo>
                    <a:pt x="57" y="1321"/>
                    <a:pt x="61" y="1322"/>
                    <a:pt x="65" y="1322"/>
                  </a:cubicBezTo>
                  <a:cubicBezTo>
                    <a:pt x="70" y="1322"/>
                    <a:pt x="84" y="1320"/>
                    <a:pt x="92" y="1292"/>
                  </a:cubicBezTo>
                  <a:cubicBezTo>
                    <a:pt x="136" y="1292"/>
                    <a:pt x="136" y="1292"/>
                    <a:pt x="136" y="1292"/>
                  </a:cubicBezTo>
                  <a:cubicBezTo>
                    <a:pt x="133" y="1304"/>
                    <a:pt x="128" y="1323"/>
                    <a:pt x="107" y="1337"/>
                  </a:cubicBezTo>
                  <a:cubicBezTo>
                    <a:pt x="94" y="1347"/>
                    <a:pt x="79" y="1352"/>
                    <a:pt x="60" y="1352"/>
                  </a:cubicBezTo>
                  <a:cubicBezTo>
                    <a:pt x="40" y="1352"/>
                    <a:pt x="23" y="1347"/>
                    <a:pt x="12" y="1331"/>
                  </a:cubicBezTo>
                  <a:cubicBezTo>
                    <a:pt x="2" y="1316"/>
                    <a:pt x="0" y="1296"/>
                    <a:pt x="5" y="1271"/>
                  </a:cubicBezTo>
                  <a:cubicBezTo>
                    <a:pt x="20" y="1201"/>
                    <a:pt x="74" y="1192"/>
                    <a:pt x="94" y="1192"/>
                  </a:cubicBezTo>
                  <a:cubicBezTo>
                    <a:pt x="122" y="1192"/>
                    <a:pt x="153" y="1207"/>
                    <a:pt x="144" y="1249"/>
                  </a:cubicBezTo>
                  <a:cubicBezTo>
                    <a:pt x="100" y="1249"/>
                    <a:pt x="100" y="1249"/>
                    <a:pt x="100" y="1249"/>
                  </a:cubicBezTo>
                  <a:cubicBezTo>
                    <a:pt x="100" y="1249"/>
                    <a:pt x="100" y="1249"/>
                    <a:pt x="100" y="1249"/>
                  </a:cubicBezTo>
                  <a:close/>
                  <a:moveTo>
                    <a:pt x="2378" y="1249"/>
                  </a:moveTo>
                  <a:cubicBezTo>
                    <a:pt x="2379" y="1244"/>
                    <a:pt x="2382" y="1221"/>
                    <a:pt x="2365" y="1221"/>
                  </a:cubicBezTo>
                  <a:cubicBezTo>
                    <a:pt x="2344" y="1221"/>
                    <a:pt x="2335" y="1253"/>
                    <a:pt x="2331" y="1270"/>
                  </a:cubicBezTo>
                  <a:cubicBezTo>
                    <a:pt x="2329" y="1278"/>
                    <a:pt x="2324" y="1306"/>
                    <a:pt x="2332" y="1317"/>
                  </a:cubicBezTo>
                  <a:cubicBezTo>
                    <a:pt x="2335" y="1321"/>
                    <a:pt x="2340" y="1322"/>
                    <a:pt x="2343" y="1322"/>
                  </a:cubicBezTo>
                  <a:cubicBezTo>
                    <a:pt x="2348" y="1322"/>
                    <a:pt x="2362" y="1320"/>
                    <a:pt x="2370" y="1292"/>
                  </a:cubicBezTo>
                  <a:cubicBezTo>
                    <a:pt x="2414" y="1292"/>
                    <a:pt x="2414" y="1292"/>
                    <a:pt x="2414" y="1292"/>
                  </a:cubicBezTo>
                  <a:cubicBezTo>
                    <a:pt x="2411" y="1304"/>
                    <a:pt x="2406" y="1323"/>
                    <a:pt x="2385" y="1337"/>
                  </a:cubicBezTo>
                  <a:cubicBezTo>
                    <a:pt x="2372" y="1347"/>
                    <a:pt x="2357" y="1352"/>
                    <a:pt x="2338" y="1352"/>
                  </a:cubicBezTo>
                  <a:cubicBezTo>
                    <a:pt x="2318" y="1352"/>
                    <a:pt x="2301" y="1347"/>
                    <a:pt x="2290" y="1331"/>
                  </a:cubicBezTo>
                  <a:cubicBezTo>
                    <a:pt x="2280" y="1316"/>
                    <a:pt x="2278" y="1296"/>
                    <a:pt x="2284" y="1271"/>
                  </a:cubicBezTo>
                  <a:cubicBezTo>
                    <a:pt x="2299" y="1201"/>
                    <a:pt x="2352" y="1192"/>
                    <a:pt x="2372" y="1192"/>
                  </a:cubicBezTo>
                  <a:cubicBezTo>
                    <a:pt x="2401" y="1192"/>
                    <a:pt x="2431" y="1207"/>
                    <a:pt x="2423" y="1249"/>
                  </a:cubicBezTo>
                  <a:cubicBezTo>
                    <a:pt x="2378" y="1249"/>
                    <a:pt x="2378" y="1249"/>
                    <a:pt x="2378" y="1249"/>
                  </a:cubicBezTo>
                  <a:cubicBezTo>
                    <a:pt x="2378" y="1249"/>
                    <a:pt x="2378" y="1249"/>
                    <a:pt x="2378" y="1249"/>
                  </a:cubicBezTo>
                  <a:close/>
                  <a:moveTo>
                    <a:pt x="2534" y="1191"/>
                  </a:moveTo>
                  <a:cubicBezTo>
                    <a:pt x="2589" y="1191"/>
                    <a:pt x="2606" y="1229"/>
                    <a:pt x="2597" y="1271"/>
                  </a:cubicBezTo>
                  <a:cubicBezTo>
                    <a:pt x="2587" y="1315"/>
                    <a:pt x="2554" y="1353"/>
                    <a:pt x="2498" y="1353"/>
                  </a:cubicBezTo>
                  <a:cubicBezTo>
                    <a:pt x="2454" y="1353"/>
                    <a:pt x="2426" y="1326"/>
                    <a:pt x="2437" y="1273"/>
                  </a:cubicBezTo>
                  <a:cubicBezTo>
                    <a:pt x="2445" y="1236"/>
                    <a:pt x="2474" y="1191"/>
                    <a:pt x="2534" y="1191"/>
                  </a:cubicBezTo>
                  <a:moveTo>
                    <a:pt x="2507" y="1322"/>
                  </a:moveTo>
                  <a:cubicBezTo>
                    <a:pt x="2527" y="1322"/>
                    <a:pt x="2542" y="1310"/>
                    <a:pt x="2551" y="1270"/>
                  </a:cubicBezTo>
                  <a:cubicBezTo>
                    <a:pt x="2555" y="1250"/>
                    <a:pt x="2557" y="1221"/>
                    <a:pt x="2528" y="1221"/>
                  </a:cubicBezTo>
                  <a:cubicBezTo>
                    <a:pt x="2495" y="1221"/>
                    <a:pt x="2486" y="1259"/>
                    <a:pt x="2484" y="1273"/>
                  </a:cubicBezTo>
                  <a:cubicBezTo>
                    <a:pt x="2476" y="1307"/>
                    <a:pt x="2484" y="1322"/>
                    <a:pt x="2507" y="1322"/>
                  </a:cubicBezTo>
                  <a:moveTo>
                    <a:pt x="2637" y="1223"/>
                  </a:moveTo>
                  <a:cubicBezTo>
                    <a:pt x="2639" y="1214"/>
                    <a:pt x="2640" y="1205"/>
                    <a:pt x="2641" y="1195"/>
                  </a:cubicBezTo>
                  <a:cubicBezTo>
                    <a:pt x="2685" y="1195"/>
                    <a:pt x="2685" y="1195"/>
                    <a:pt x="2685" y="1195"/>
                  </a:cubicBezTo>
                  <a:cubicBezTo>
                    <a:pt x="2682" y="1214"/>
                    <a:pt x="2682" y="1214"/>
                    <a:pt x="2682" y="1214"/>
                  </a:cubicBezTo>
                  <a:cubicBezTo>
                    <a:pt x="2688" y="1208"/>
                    <a:pt x="2704" y="1192"/>
                    <a:pt x="2734" y="1192"/>
                  </a:cubicBezTo>
                  <a:cubicBezTo>
                    <a:pt x="2769" y="1192"/>
                    <a:pt x="2775" y="1213"/>
                    <a:pt x="2776" y="1220"/>
                  </a:cubicBezTo>
                  <a:cubicBezTo>
                    <a:pt x="2795" y="1196"/>
                    <a:pt x="2816" y="1192"/>
                    <a:pt x="2832" y="1192"/>
                  </a:cubicBezTo>
                  <a:cubicBezTo>
                    <a:pt x="2862" y="1192"/>
                    <a:pt x="2871" y="1210"/>
                    <a:pt x="2873" y="1216"/>
                  </a:cubicBezTo>
                  <a:cubicBezTo>
                    <a:pt x="2878" y="1230"/>
                    <a:pt x="2874" y="1248"/>
                    <a:pt x="2871" y="1261"/>
                  </a:cubicBezTo>
                  <a:cubicBezTo>
                    <a:pt x="2853" y="1348"/>
                    <a:pt x="2853" y="1348"/>
                    <a:pt x="2853" y="1348"/>
                  </a:cubicBezTo>
                  <a:cubicBezTo>
                    <a:pt x="2807" y="1348"/>
                    <a:pt x="2807" y="1348"/>
                    <a:pt x="2807" y="1348"/>
                  </a:cubicBezTo>
                  <a:cubicBezTo>
                    <a:pt x="2827" y="1258"/>
                    <a:pt x="2827" y="1258"/>
                    <a:pt x="2827" y="1258"/>
                  </a:cubicBezTo>
                  <a:cubicBezTo>
                    <a:pt x="2830" y="1242"/>
                    <a:pt x="2832" y="1223"/>
                    <a:pt x="2808" y="1223"/>
                  </a:cubicBezTo>
                  <a:cubicBezTo>
                    <a:pt x="2781" y="1223"/>
                    <a:pt x="2775" y="1249"/>
                    <a:pt x="2771" y="1271"/>
                  </a:cubicBezTo>
                  <a:cubicBezTo>
                    <a:pt x="2754" y="1348"/>
                    <a:pt x="2754" y="1348"/>
                    <a:pt x="2754" y="1348"/>
                  </a:cubicBezTo>
                  <a:cubicBezTo>
                    <a:pt x="2709" y="1348"/>
                    <a:pt x="2709" y="1348"/>
                    <a:pt x="2709" y="1348"/>
                  </a:cubicBezTo>
                  <a:cubicBezTo>
                    <a:pt x="2728" y="1257"/>
                    <a:pt x="2728" y="1257"/>
                    <a:pt x="2728" y="1257"/>
                  </a:cubicBezTo>
                  <a:cubicBezTo>
                    <a:pt x="2731" y="1245"/>
                    <a:pt x="2735" y="1223"/>
                    <a:pt x="2710" y="1223"/>
                  </a:cubicBezTo>
                  <a:cubicBezTo>
                    <a:pt x="2682" y="1223"/>
                    <a:pt x="2677" y="1248"/>
                    <a:pt x="2674" y="1258"/>
                  </a:cubicBezTo>
                  <a:cubicBezTo>
                    <a:pt x="2655" y="1348"/>
                    <a:pt x="2655" y="1348"/>
                    <a:pt x="2655" y="1348"/>
                  </a:cubicBezTo>
                  <a:cubicBezTo>
                    <a:pt x="2610" y="1348"/>
                    <a:pt x="2610" y="1348"/>
                    <a:pt x="2610" y="1348"/>
                  </a:cubicBezTo>
                  <a:cubicBezTo>
                    <a:pt x="2637" y="1223"/>
                    <a:pt x="2637" y="1223"/>
                    <a:pt x="2637" y="1223"/>
                  </a:cubicBezTo>
                  <a:cubicBezTo>
                    <a:pt x="2637" y="1223"/>
                    <a:pt x="2637" y="1223"/>
                    <a:pt x="2637" y="1223"/>
                  </a:cubicBezTo>
                  <a:close/>
                  <a:moveTo>
                    <a:pt x="2966" y="1195"/>
                  </a:moveTo>
                  <a:cubicBezTo>
                    <a:pt x="2963" y="1216"/>
                    <a:pt x="2963" y="1216"/>
                    <a:pt x="2963" y="1216"/>
                  </a:cubicBezTo>
                  <a:cubicBezTo>
                    <a:pt x="2982" y="1192"/>
                    <a:pt x="3008" y="1192"/>
                    <a:pt x="3015" y="1192"/>
                  </a:cubicBezTo>
                  <a:cubicBezTo>
                    <a:pt x="3054" y="1192"/>
                    <a:pt x="3072" y="1221"/>
                    <a:pt x="3062" y="1268"/>
                  </a:cubicBezTo>
                  <a:cubicBezTo>
                    <a:pt x="3053" y="1312"/>
                    <a:pt x="3022" y="1350"/>
                    <a:pt x="2978" y="1350"/>
                  </a:cubicBezTo>
                  <a:cubicBezTo>
                    <a:pt x="2950" y="1350"/>
                    <a:pt x="2942" y="1335"/>
                    <a:pt x="2939" y="1330"/>
                  </a:cubicBezTo>
                  <a:cubicBezTo>
                    <a:pt x="2923" y="1407"/>
                    <a:pt x="2923" y="1407"/>
                    <a:pt x="2923" y="1407"/>
                  </a:cubicBezTo>
                  <a:cubicBezTo>
                    <a:pt x="2877" y="1407"/>
                    <a:pt x="2877" y="1407"/>
                    <a:pt x="2877" y="1407"/>
                  </a:cubicBezTo>
                  <a:cubicBezTo>
                    <a:pt x="2922" y="1195"/>
                    <a:pt x="2922" y="1195"/>
                    <a:pt x="2922" y="1195"/>
                  </a:cubicBezTo>
                  <a:cubicBezTo>
                    <a:pt x="2966" y="1195"/>
                    <a:pt x="2966" y="1195"/>
                    <a:pt x="2966" y="1195"/>
                  </a:cubicBezTo>
                  <a:cubicBezTo>
                    <a:pt x="2966" y="1195"/>
                    <a:pt x="2966" y="1195"/>
                    <a:pt x="2966" y="1195"/>
                  </a:cubicBezTo>
                  <a:close/>
                  <a:moveTo>
                    <a:pt x="3017" y="1270"/>
                  </a:moveTo>
                  <a:cubicBezTo>
                    <a:pt x="3020" y="1252"/>
                    <a:pt x="3022" y="1221"/>
                    <a:pt x="2996" y="1221"/>
                  </a:cubicBezTo>
                  <a:cubicBezTo>
                    <a:pt x="2981" y="1221"/>
                    <a:pt x="2959" y="1232"/>
                    <a:pt x="2950" y="1273"/>
                  </a:cubicBezTo>
                  <a:cubicBezTo>
                    <a:pt x="2947" y="1282"/>
                    <a:pt x="2940" y="1321"/>
                    <a:pt x="2973" y="1321"/>
                  </a:cubicBezTo>
                  <a:cubicBezTo>
                    <a:pt x="2994" y="1321"/>
                    <a:pt x="3010" y="1300"/>
                    <a:pt x="3017" y="1270"/>
                  </a:cubicBezTo>
                  <a:moveTo>
                    <a:pt x="3119" y="1129"/>
                  </a:moveTo>
                  <a:cubicBezTo>
                    <a:pt x="3164" y="1129"/>
                    <a:pt x="3164" y="1129"/>
                    <a:pt x="3164" y="1129"/>
                  </a:cubicBezTo>
                  <a:cubicBezTo>
                    <a:pt x="3117" y="1348"/>
                    <a:pt x="3117" y="1348"/>
                    <a:pt x="3117" y="1348"/>
                  </a:cubicBezTo>
                  <a:cubicBezTo>
                    <a:pt x="3072" y="1348"/>
                    <a:pt x="3072" y="1348"/>
                    <a:pt x="3072" y="1348"/>
                  </a:cubicBezTo>
                  <a:cubicBezTo>
                    <a:pt x="3119" y="1129"/>
                    <a:pt x="3119" y="1129"/>
                    <a:pt x="3119" y="1129"/>
                  </a:cubicBezTo>
                  <a:cubicBezTo>
                    <a:pt x="3119" y="1129"/>
                    <a:pt x="3119" y="1129"/>
                    <a:pt x="3119" y="1129"/>
                  </a:cubicBezTo>
                  <a:close/>
                  <a:moveTo>
                    <a:pt x="3202" y="1283"/>
                  </a:moveTo>
                  <a:cubicBezTo>
                    <a:pt x="3200" y="1293"/>
                    <a:pt x="3193" y="1324"/>
                    <a:pt x="3225" y="1324"/>
                  </a:cubicBezTo>
                  <a:cubicBezTo>
                    <a:pt x="3236" y="1324"/>
                    <a:pt x="3248" y="1319"/>
                    <a:pt x="3256" y="1303"/>
                  </a:cubicBezTo>
                  <a:cubicBezTo>
                    <a:pt x="3297" y="1303"/>
                    <a:pt x="3297" y="1303"/>
                    <a:pt x="3297" y="1303"/>
                  </a:cubicBezTo>
                  <a:cubicBezTo>
                    <a:pt x="3295" y="1310"/>
                    <a:pt x="3291" y="1323"/>
                    <a:pt x="3275" y="1336"/>
                  </a:cubicBezTo>
                  <a:cubicBezTo>
                    <a:pt x="3261" y="1348"/>
                    <a:pt x="3240" y="1354"/>
                    <a:pt x="3218" y="1354"/>
                  </a:cubicBezTo>
                  <a:cubicBezTo>
                    <a:pt x="3205" y="1354"/>
                    <a:pt x="3180" y="1351"/>
                    <a:pt x="3168" y="1335"/>
                  </a:cubicBezTo>
                  <a:cubicBezTo>
                    <a:pt x="3157" y="1320"/>
                    <a:pt x="3155" y="1299"/>
                    <a:pt x="3161" y="1275"/>
                  </a:cubicBezTo>
                  <a:cubicBezTo>
                    <a:pt x="3166" y="1250"/>
                    <a:pt x="3178" y="1220"/>
                    <a:pt x="3208" y="1202"/>
                  </a:cubicBezTo>
                  <a:cubicBezTo>
                    <a:pt x="3222" y="1194"/>
                    <a:pt x="3237" y="1190"/>
                    <a:pt x="3254" y="1190"/>
                  </a:cubicBezTo>
                  <a:cubicBezTo>
                    <a:pt x="3276" y="1190"/>
                    <a:pt x="3300" y="1198"/>
                    <a:pt x="3308" y="1227"/>
                  </a:cubicBezTo>
                  <a:cubicBezTo>
                    <a:pt x="3314" y="1248"/>
                    <a:pt x="3309" y="1270"/>
                    <a:pt x="3305" y="1283"/>
                  </a:cubicBezTo>
                  <a:cubicBezTo>
                    <a:pt x="3202" y="1283"/>
                    <a:pt x="3202" y="1283"/>
                    <a:pt x="3202" y="1283"/>
                  </a:cubicBezTo>
                  <a:cubicBezTo>
                    <a:pt x="3202" y="1283"/>
                    <a:pt x="3202" y="1283"/>
                    <a:pt x="3202" y="1283"/>
                  </a:cubicBezTo>
                  <a:close/>
                  <a:moveTo>
                    <a:pt x="3265" y="1254"/>
                  </a:moveTo>
                  <a:cubicBezTo>
                    <a:pt x="3267" y="1248"/>
                    <a:pt x="3272" y="1220"/>
                    <a:pt x="3246" y="1220"/>
                  </a:cubicBezTo>
                  <a:cubicBezTo>
                    <a:pt x="3226" y="1220"/>
                    <a:pt x="3214" y="1236"/>
                    <a:pt x="3210" y="1254"/>
                  </a:cubicBezTo>
                  <a:cubicBezTo>
                    <a:pt x="3265" y="1254"/>
                    <a:pt x="3265" y="1254"/>
                    <a:pt x="3265" y="1254"/>
                  </a:cubicBezTo>
                  <a:cubicBezTo>
                    <a:pt x="3265" y="1254"/>
                    <a:pt x="3265" y="1254"/>
                    <a:pt x="3265" y="1254"/>
                  </a:cubicBezTo>
                  <a:close/>
                  <a:moveTo>
                    <a:pt x="3383" y="1195"/>
                  </a:moveTo>
                  <a:cubicBezTo>
                    <a:pt x="3401" y="1245"/>
                    <a:pt x="3401" y="1245"/>
                    <a:pt x="3401" y="1245"/>
                  </a:cubicBezTo>
                  <a:cubicBezTo>
                    <a:pt x="3442" y="1195"/>
                    <a:pt x="3442" y="1195"/>
                    <a:pt x="3442" y="1195"/>
                  </a:cubicBezTo>
                  <a:cubicBezTo>
                    <a:pt x="3488" y="1195"/>
                    <a:pt x="3488" y="1195"/>
                    <a:pt x="3488" y="1195"/>
                  </a:cubicBezTo>
                  <a:cubicBezTo>
                    <a:pt x="3423" y="1269"/>
                    <a:pt x="3423" y="1269"/>
                    <a:pt x="3423" y="1269"/>
                  </a:cubicBezTo>
                  <a:cubicBezTo>
                    <a:pt x="3457" y="1348"/>
                    <a:pt x="3457" y="1348"/>
                    <a:pt x="3457" y="1348"/>
                  </a:cubicBezTo>
                  <a:cubicBezTo>
                    <a:pt x="3404" y="1348"/>
                    <a:pt x="3404" y="1348"/>
                    <a:pt x="3404" y="1348"/>
                  </a:cubicBezTo>
                  <a:cubicBezTo>
                    <a:pt x="3385" y="1292"/>
                    <a:pt x="3385" y="1292"/>
                    <a:pt x="3385" y="1292"/>
                  </a:cubicBezTo>
                  <a:cubicBezTo>
                    <a:pt x="3342" y="1348"/>
                    <a:pt x="3342" y="1348"/>
                    <a:pt x="3342" y="1348"/>
                  </a:cubicBezTo>
                  <a:cubicBezTo>
                    <a:pt x="3295" y="1348"/>
                    <a:pt x="3295" y="1348"/>
                    <a:pt x="3295" y="1348"/>
                  </a:cubicBezTo>
                  <a:cubicBezTo>
                    <a:pt x="3364" y="1266"/>
                    <a:pt x="3364" y="1266"/>
                    <a:pt x="3364" y="1266"/>
                  </a:cubicBezTo>
                  <a:cubicBezTo>
                    <a:pt x="3329" y="1195"/>
                    <a:pt x="3329" y="1195"/>
                    <a:pt x="3329" y="1195"/>
                  </a:cubicBezTo>
                  <a:cubicBezTo>
                    <a:pt x="3383" y="1195"/>
                    <a:pt x="3383" y="1195"/>
                    <a:pt x="3383" y="1195"/>
                  </a:cubicBezTo>
                  <a:cubicBezTo>
                    <a:pt x="3383" y="1195"/>
                    <a:pt x="3383" y="1195"/>
                    <a:pt x="3383" y="1195"/>
                  </a:cubicBezTo>
                  <a:close/>
                  <a:moveTo>
                    <a:pt x="3509" y="1194"/>
                  </a:moveTo>
                  <a:cubicBezTo>
                    <a:pt x="3554" y="1194"/>
                    <a:pt x="3554" y="1194"/>
                    <a:pt x="3554" y="1194"/>
                  </a:cubicBezTo>
                  <a:cubicBezTo>
                    <a:pt x="3521" y="1348"/>
                    <a:pt x="3521" y="1348"/>
                    <a:pt x="3521" y="1348"/>
                  </a:cubicBezTo>
                  <a:cubicBezTo>
                    <a:pt x="3476" y="1348"/>
                    <a:pt x="3476" y="1348"/>
                    <a:pt x="3476" y="1348"/>
                  </a:cubicBezTo>
                  <a:cubicBezTo>
                    <a:pt x="3509" y="1194"/>
                    <a:pt x="3509" y="1194"/>
                    <a:pt x="3509" y="1194"/>
                  </a:cubicBezTo>
                  <a:cubicBezTo>
                    <a:pt x="3509" y="1194"/>
                    <a:pt x="3509" y="1194"/>
                    <a:pt x="3509" y="1194"/>
                  </a:cubicBezTo>
                  <a:close/>
                  <a:moveTo>
                    <a:pt x="3521" y="1129"/>
                  </a:moveTo>
                  <a:cubicBezTo>
                    <a:pt x="3569" y="1129"/>
                    <a:pt x="3569" y="1129"/>
                    <a:pt x="3569" y="1129"/>
                  </a:cubicBezTo>
                  <a:cubicBezTo>
                    <a:pt x="3561" y="1168"/>
                    <a:pt x="3561" y="1168"/>
                    <a:pt x="3561" y="1168"/>
                  </a:cubicBezTo>
                  <a:cubicBezTo>
                    <a:pt x="3513" y="1168"/>
                    <a:pt x="3513" y="1168"/>
                    <a:pt x="3513" y="1168"/>
                  </a:cubicBezTo>
                  <a:cubicBezTo>
                    <a:pt x="3521" y="1129"/>
                    <a:pt x="3521" y="1129"/>
                    <a:pt x="3521" y="1129"/>
                  </a:cubicBezTo>
                  <a:cubicBezTo>
                    <a:pt x="3521" y="1129"/>
                    <a:pt x="3521" y="1129"/>
                    <a:pt x="3521" y="1129"/>
                  </a:cubicBezTo>
                  <a:close/>
                  <a:moveTo>
                    <a:pt x="3649" y="1346"/>
                  </a:moveTo>
                  <a:cubicBezTo>
                    <a:pt x="3634" y="1350"/>
                    <a:pt x="3621" y="1351"/>
                    <a:pt x="3614" y="1351"/>
                  </a:cubicBezTo>
                  <a:cubicBezTo>
                    <a:pt x="3568" y="1351"/>
                    <a:pt x="3575" y="1322"/>
                    <a:pt x="3577" y="1310"/>
                  </a:cubicBezTo>
                  <a:cubicBezTo>
                    <a:pt x="3595" y="1225"/>
                    <a:pt x="3595" y="1225"/>
                    <a:pt x="3595" y="1225"/>
                  </a:cubicBezTo>
                  <a:cubicBezTo>
                    <a:pt x="3565" y="1225"/>
                    <a:pt x="3565" y="1225"/>
                    <a:pt x="3565" y="1225"/>
                  </a:cubicBezTo>
                  <a:cubicBezTo>
                    <a:pt x="3572" y="1196"/>
                    <a:pt x="3572" y="1196"/>
                    <a:pt x="3572" y="1196"/>
                  </a:cubicBezTo>
                  <a:cubicBezTo>
                    <a:pt x="3601" y="1196"/>
                    <a:pt x="3601" y="1196"/>
                    <a:pt x="3601" y="1196"/>
                  </a:cubicBezTo>
                  <a:cubicBezTo>
                    <a:pt x="3608" y="1166"/>
                    <a:pt x="3608" y="1166"/>
                    <a:pt x="3608" y="1166"/>
                  </a:cubicBezTo>
                  <a:cubicBezTo>
                    <a:pt x="3656" y="1149"/>
                    <a:pt x="3656" y="1149"/>
                    <a:pt x="3656" y="1149"/>
                  </a:cubicBezTo>
                  <a:cubicBezTo>
                    <a:pt x="3646" y="1196"/>
                    <a:pt x="3646" y="1196"/>
                    <a:pt x="3646" y="1196"/>
                  </a:cubicBezTo>
                  <a:cubicBezTo>
                    <a:pt x="3682" y="1196"/>
                    <a:pt x="3682" y="1196"/>
                    <a:pt x="3682" y="1196"/>
                  </a:cubicBezTo>
                  <a:cubicBezTo>
                    <a:pt x="3676" y="1225"/>
                    <a:pt x="3676" y="1225"/>
                    <a:pt x="3676" y="1225"/>
                  </a:cubicBezTo>
                  <a:cubicBezTo>
                    <a:pt x="3640" y="1225"/>
                    <a:pt x="3640" y="1225"/>
                    <a:pt x="3640" y="1225"/>
                  </a:cubicBezTo>
                  <a:cubicBezTo>
                    <a:pt x="3625" y="1295"/>
                    <a:pt x="3625" y="1295"/>
                    <a:pt x="3625" y="1295"/>
                  </a:cubicBezTo>
                  <a:cubicBezTo>
                    <a:pt x="3622" y="1309"/>
                    <a:pt x="3620" y="1317"/>
                    <a:pt x="3640" y="1317"/>
                  </a:cubicBezTo>
                  <a:cubicBezTo>
                    <a:pt x="3647" y="1317"/>
                    <a:pt x="3650" y="1317"/>
                    <a:pt x="3656" y="1317"/>
                  </a:cubicBezTo>
                  <a:cubicBezTo>
                    <a:pt x="3649" y="1346"/>
                    <a:pt x="3649" y="1346"/>
                    <a:pt x="3649" y="1346"/>
                  </a:cubicBezTo>
                  <a:cubicBezTo>
                    <a:pt x="3649" y="1346"/>
                    <a:pt x="3649" y="1346"/>
                    <a:pt x="3649" y="1346"/>
                  </a:cubicBezTo>
                  <a:close/>
                  <a:moveTo>
                    <a:pt x="3741" y="1195"/>
                  </a:moveTo>
                  <a:cubicBezTo>
                    <a:pt x="3752" y="1301"/>
                    <a:pt x="3752" y="1301"/>
                    <a:pt x="3752" y="1301"/>
                  </a:cubicBezTo>
                  <a:cubicBezTo>
                    <a:pt x="3809" y="1195"/>
                    <a:pt x="3809" y="1195"/>
                    <a:pt x="3809" y="1195"/>
                  </a:cubicBezTo>
                  <a:cubicBezTo>
                    <a:pt x="3854" y="1195"/>
                    <a:pt x="3854" y="1195"/>
                    <a:pt x="3854" y="1195"/>
                  </a:cubicBezTo>
                  <a:cubicBezTo>
                    <a:pt x="3764" y="1345"/>
                    <a:pt x="3764" y="1345"/>
                    <a:pt x="3764" y="1345"/>
                  </a:cubicBezTo>
                  <a:cubicBezTo>
                    <a:pt x="3732" y="1406"/>
                    <a:pt x="3732" y="1406"/>
                    <a:pt x="3732" y="1406"/>
                  </a:cubicBezTo>
                  <a:cubicBezTo>
                    <a:pt x="3687" y="1406"/>
                    <a:pt x="3687" y="1406"/>
                    <a:pt x="3687" y="1406"/>
                  </a:cubicBezTo>
                  <a:cubicBezTo>
                    <a:pt x="3719" y="1348"/>
                    <a:pt x="3719" y="1348"/>
                    <a:pt x="3719" y="1348"/>
                  </a:cubicBezTo>
                  <a:cubicBezTo>
                    <a:pt x="3693" y="1195"/>
                    <a:pt x="3693" y="1195"/>
                    <a:pt x="3693" y="1195"/>
                  </a:cubicBezTo>
                  <a:cubicBezTo>
                    <a:pt x="3741" y="1195"/>
                    <a:pt x="3741" y="1195"/>
                    <a:pt x="3741" y="1195"/>
                  </a:cubicBezTo>
                  <a:cubicBezTo>
                    <a:pt x="3741" y="1195"/>
                    <a:pt x="3741" y="1195"/>
                    <a:pt x="3741" y="1195"/>
                  </a:cubicBezTo>
                  <a:close/>
                  <a:moveTo>
                    <a:pt x="3933" y="1145"/>
                  </a:moveTo>
                  <a:cubicBezTo>
                    <a:pt x="3899" y="1145"/>
                    <a:pt x="3899" y="1145"/>
                    <a:pt x="3899" y="1145"/>
                  </a:cubicBezTo>
                  <a:cubicBezTo>
                    <a:pt x="3902" y="1129"/>
                    <a:pt x="3902" y="1129"/>
                    <a:pt x="3902" y="1129"/>
                  </a:cubicBezTo>
                  <a:cubicBezTo>
                    <a:pt x="3990" y="1129"/>
                    <a:pt x="3990" y="1129"/>
                    <a:pt x="3990" y="1129"/>
                  </a:cubicBezTo>
                  <a:cubicBezTo>
                    <a:pt x="3987" y="1145"/>
                    <a:pt x="3987" y="1145"/>
                    <a:pt x="3987" y="1145"/>
                  </a:cubicBezTo>
                  <a:cubicBezTo>
                    <a:pt x="3953" y="1145"/>
                    <a:pt x="3953" y="1145"/>
                    <a:pt x="3953" y="1145"/>
                  </a:cubicBezTo>
                  <a:cubicBezTo>
                    <a:pt x="3936" y="1225"/>
                    <a:pt x="3936" y="1225"/>
                    <a:pt x="3936" y="1225"/>
                  </a:cubicBezTo>
                  <a:cubicBezTo>
                    <a:pt x="3916" y="1225"/>
                    <a:pt x="3916" y="1225"/>
                    <a:pt x="3916" y="1225"/>
                  </a:cubicBezTo>
                  <a:cubicBezTo>
                    <a:pt x="3933" y="1145"/>
                    <a:pt x="3933" y="1145"/>
                    <a:pt x="3933" y="1145"/>
                  </a:cubicBezTo>
                  <a:cubicBezTo>
                    <a:pt x="3933" y="1145"/>
                    <a:pt x="3933" y="1145"/>
                    <a:pt x="3933" y="1145"/>
                  </a:cubicBezTo>
                  <a:close/>
                  <a:moveTo>
                    <a:pt x="3999" y="1129"/>
                  </a:moveTo>
                  <a:cubicBezTo>
                    <a:pt x="4031" y="1129"/>
                    <a:pt x="4031" y="1129"/>
                    <a:pt x="4031" y="1129"/>
                  </a:cubicBezTo>
                  <a:cubicBezTo>
                    <a:pt x="4036" y="1200"/>
                    <a:pt x="4036" y="1200"/>
                    <a:pt x="4036" y="1200"/>
                  </a:cubicBezTo>
                  <a:cubicBezTo>
                    <a:pt x="4072" y="1129"/>
                    <a:pt x="4072" y="1129"/>
                    <a:pt x="4072" y="1129"/>
                  </a:cubicBezTo>
                  <a:cubicBezTo>
                    <a:pt x="4103" y="1129"/>
                    <a:pt x="4103" y="1129"/>
                    <a:pt x="4103" y="1129"/>
                  </a:cubicBezTo>
                  <a:cubicBezTo>
                    <a:pt x="4083" y="1225"/>
                    <a:pt x="4083" y="1225"/>
                    <a:pt x="4083" y="1225"/>
                  </a:cubicBezTo>
                  <a:cubicBezTo>
                    <a:pt x="4063" y="1225"/>
                    <a:pt x="4063" y="1225"/>
                    <a:pt x="4063" y="1225"/>
                  </a:cubicBezTo>
                  <a:cubicBezTo>
                    <a:pt x="4080" y="1143"/>
                    <a:pt x="4080" y="1143"/>
                    <a:pt x="4080" y="1143"/>
                  </a:cubicBezTo>
                  <a:cubicBezTo>
                    <a:pt x="4038" y="1225"/>
                    <a:pt x="4038" y="1225"/>
                    <a:pt x="4038" y="1225"/>
                  </a:cubicBezTo>
                  <a:cubicBezTo>
                    <a:pt x="4021" y="1225"/>
                    <a:pt x="4021" y="1225"/>
                    <a:pt x="4021" y="1225"/>
                  </a:cubicBezTo>
                  <a:cubicBezTo>
                    <a:pt x="4014" y="1143"/>
                    <a:pt x="4014" y="1143"/>
                    <a:pt x="4014" y="1143"/>
                  </a:cubicBezTo>
                  <a:cubicBezTo>
                    <a:pt x="3997" y="1225"/>
                    <a:pt x="3997" y="1225"/>
                    <a:pt x="3997" y="1225"/>
                  </a:cubicBezTo>
                  <a:cubicBezTo>
                    <a:pt x="3978" y="1225"/>
                    <a:pt x="3978" y="1225"/>
                    <a:pt x="3978" y="1225"/>
                  </a:cubicBezTo>
                  <a:cubicBezTo>
                    <a:pt x="3999" y="1129"/>
                    <a:pt x="3999" y="1129"/>
                    <a:pt x="3999" y="1129"/>
                  </a:cubicBezTo>
                  <a:cubicBezTo>
                    <a:pt x="3999" y="1129"/>
                    <a:pt x="3999" y="1129"/>
                    <a:pt x="3999" y="11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4" name="Freeform 9"/>
            <p:cNvSpPr>
              <a:spLocks noEditPoints="1"/>
            </p:cNvSpPr>
            <p:nvPr userDrawn="1"/>
          </p:nvSpPr>
          <p:spPr bwMode="gray">
            <a:xfrm>
              <a:off x="68" y="0"/>
              <a:ext cx="1723" cy="964"/>
            </a:xfrm>
            <a:custGeom>
              <a:avLst/>
              <a:gdLst>
                <a:gd name="T0" fmla="*/ 231 w 2268"/>
                <a:gd name="T1" fmla="*/ 327 h 1269"/>
                <a:gd name="T2" fmla="*/ 0 w 2268"/>
                <a:gd name="T3" fmla="*/ 327 h 1269"/>
                <a:gd name="T4" fmla="*/ 0 w 2268"/>
                <a:gd name="T5" fmla="*/ 0 h 1269"/>
                <a:gd name="T6" fmla="*/ 231 w 2268"/>
                <a:gd name="T7" fmla="*/ 0 h 1269"/>
                <a:gd name="T8" fmla="*/ 231 w 2268"/>
                <a:gd name="T9" fmla="*/ 327 h 1269"/>
                <a:gd name="T10" fmla="*/ 2268 w 2268"/>
                <a:gd name="T11" fmla="*/ 0 h 1269"/>
                <a:gd name="T12" fmla="*/ 2036 w 2268"/>
                <a:gd name="T13" fmla="*/ 0 h 1269"/>
                <a:gd name="T14" fmla="*/ 2036 w 2268"/>
                <a:gd name="T15" fmla="*/ 327 h 1269"/>
                <a:gd name="T16" fmla="*/ 2268 w 2268"/>
                <a:gd name="T17" fmla="*/ 327 h 1269"/>
                <a:gd name="T18" fmla="*/ 2268 w 2268"/>
                <a:gd name="T19" fmla="*/ 0 h 1269"/>
                <a:gd name="T20" fmla="*/ 231 w 2268"/>
                <a:gd name="T21" fmla="*/ 942 h 1269"/>
                <a:gd name="T22" fmla="*/ 0 w 2268"/>
                <a:gd name="T23" fmla="*/ 942 h 1269"/>
                <a:gd name="T24" fmla="*/ 0 w 2268"/>
                <a:gd name="T25" fmla="*/ 1269 h 1269"/>
                <a:gd name="T26" fmla="*/ 231 w 2268"/>
                <a:gd name="T27" fmla="*/ 1269 h 1269"/>
                <a:gd name="T28" fmla="*/ 231 w 2268"/>
                <a:gd name="T29" fmla="*/ 942 h 1269"/>
                <a:gd name="T30" fmla="*/ 2268 w 2268"/>
                <a:gd name="T31" fmla="*/ 942 h 1269"/>
                <a:gd name="T32" fmla="*/ 2036 w 2268"/>
                <a:gd name="T33" fmla="*/ 942 h 1269"/>
                <a:gd name="T34" fmla="*/ 2036 w 2268"/>
                <a:gd name="T35" fmla="*/ 1269 h 1269"/>
                <a:gd name="T36" fmla="*/ 2268 w 2268"/>
                <a:gd name="T37" fmla="*/ 1269 h 1269"/>
                <a:gd name="T38" fmla="*/ 2268 w 2268"/>
                <a:gd name="T39" fmla="*/ 942 h 1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68"/>
                <a:gd name="T61" fmla="*/ 0 h 1269"/>
                <a:gd name="T62" fmla="*/ 2268 w 2268"/>
                <a:gd name="T63" fmla="*/ 1269 h 1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68" h="1269">
                  <a:moveTo>
                    <a:pt x="231" y="32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327"/>
                  </a:lnTo>
                  <a:close/>
                  <a:moveTo>
                    <a:pt x="2268" y="0"/>
                  </a:moveTo>
                  <a:lnTo>
                    <a:pt x="2036" y="0"/>
                  </a:lnTo>
                  <a:lnTo>
                    <a:pt x="2036" y="327"/>
                  </a:lnTo>
                  <a:lnTo>
                    <a:pt x="2268" y="327"/>
                  </a:lnTo>
                  <a:lnTo>
                    <a:pt x="2268" y="0"/>
                  </a:lnTo>
                  <a:close/>
                  <a:moveTo>
                    <a:pt x="231" y="942"/>
                  </a:moveTo>
                  <a:lnTo>
                    <a:pt x="0" y="942"/>
                  </a:lnTo>
                  <a:lnTo>
                    <a:pt x="0" y="1269"/>
                  </a:lnTo>
                  <a:lnTo>
                    <a:pt x="231" y="1269"/>
                  </a:lnTo>
                  <a:lnTo>
                    <a:pt x="231" y="942"/>
                  </a:lnTo>
                  <a:close/>
                  <a:moveTo>
                    <a:pt x="2268" y="942"/>
                  </a:moveTo>
                  <a:lnTo>
                    <a:pt x="2036" y="942"/>
                  </a:lnTo>
                  <a:lnTo>
                    <a:pt x="2036" y="1269"/>
                  </a:lnTo>
                  <a:lnTo>
                    <a:pt x="2268" y="1269"/>
                  </a:lnTo>
                  <a:lnTo>
                    <a:pt x="2268" y="94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</p:grpSp>
      <p:sp>
        <p:nvSpPr>
          <p:cNvPr id="48" name="Title 9"/>
          <p:cNvSpPr>
            <a:spLocks noGrp="1"/>
          </p:cNvSpPr>
          <p:nvPr>
            <p:ph type="title"/>
          </p:nvPr>
        </p:nvSpPr>
        <p:spPr bwMode="gray">
          <a:xfrm>
            <a:off x="325553" y="1052736"/>
            <a:ext cx="2987039" cy="151216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24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dirty="0">
                <a:solidFill>
                  <a:schemeClr val="bg1"/>
                </a:solidFill>
                <a:latin typeface="+mj-lt"/>
              </a:defRPr>
            </a:lvl2pPr>
            <a:lvl3pPr>
              <a:defRPr lang="en-GB" sz="3000" b="1" dirty="0">
                <a:solidFill>
                  <a:schemeClr val="bg1"/>
                </a:solidFill>
                <a:latin typeface="+mj-lt"/>
              </a:defRPr>
            </a:lvl3pPr>
            <a:lvl4pPr>
              <a:defRPr lang="en-GB" sz="3000" b="1" dirty="0">
                <a:solidFill>
                  <a:schemeClr val="bg1"/>
                </a:solidFill>
                <a:latin typeface="+mj-lt"/>
              </a:defRPr>
            </a:lvl4pPr>
            <a:lvl5pPr>
              <a:defRPr lang="en-GB" sz="3000" b="1" dirty="0">
                <a:solidFill>
                  <a:schemeClr val="bg1"/>
                </a:solidFill>
                <a:latin typeface="+mj-lt"/>
              </a:defRPr>
            </a:lvl5pPr>
            <a:lvl6pPr>
              <a:defRPr lang="en-GB" sz="3000" b="1" dirty="0">
                <a:solidFill>
                  <a:schemeClr val="bg1"/>
                </a:solidFill>
                <a:latin typeface="+mj-lt"/>
              </a:defRPr>
            </a:lvl6pPr>
            <a:lvl7pPr>
              <a:defRPr lang="en-GB" sz="3000" b="1" dirty="0">
                <a:solidFill>
                  <a:schemeClr val="bg1"/>
                </a:solidFill>
                <a:latin typeface="+mj-lt"/>
              </a:defRPr>
            </a:lvl7pPr>
            <a:lvl8pPr>
              <a:defRPr lang="en-GB" sz="3000" b="1" dirty="0">
                <a:solidFill>
                  <a:schemeClr val="bg1"/>
                </a:solidFill>
                <a:latin typeface="+mj-lt"/>
              </a:defRPr>
            </a:lvl8pPr>
            <a:lvl9pPr>
              <a:defRPr sz="3000">
                <a:solidFill>
                  <a:schemeClr val="bg1"/>
                </a:solidFill>
              </a:defRPr>
            </a:lvl9pPr>
          </a:lstStyle>
          <a:p>
            <a:pPr lvl="0"/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48896" y="833844"/>
            <a:ext cx="2689304" cy="103250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537" y="692696"/>
            <a:ext cx="1576888" cy="1059472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3804537" y="1922556"/>
            <a:ext cx="507759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cs-CZ" sz="1200" dirty="0" smtClean="0">
                <a:solidFill>
                  <a:srgbClr val="000000"/>
                </a:solidFill>
              </a:rPr>
              <a:t>Evropský zemědělský fond pro rozvoj venkova: Evropa investuje do venkovských oblastí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Fou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4" y="1268760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8" y="1268760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 bwMode="gray">
          <a:xfrm>
            <a:off x="257504" y="3789363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3"/>
          </p:nvPr>
        </p:nvSpPr>
        <p:spPr bwMode="gray">
          <a:xfrm>
            <a:off x="4747718" y="3789363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135376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Two Charts On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8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 bwMode="gray">
          <a:xfrm>
            <a:off x="258042" y="1268417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0" name="Chart Placeholder 7"/>
          <p:cNvSpPr>
            <a:spLocks noGrp="1"/>
          </p:cNvSpPr>
          <p:nvPr>
            <p:ph type="chart" sz="quarter" idx="13"/>
          </p:nvPr>
        </p:nvSpPr>
        <p:spPr bwMode="gray">
          <a:xfrm>
            <a:off x="258042" y="3789367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18314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Two Tables On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8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11" name="Table Placeholder 10"/>
          <p:cNvSpPr>
            <a:spLocks noGrp="1"/>
          </p:cNvSpPr>
          <p:nvPr>
            <p:ph type="tbl" sz="quarter" idx="12"/>
          </p:nvPr>
        </p:nvSpPr>
        <p:spPr bwMode="gray">
          <a:xfrm>
            <a:off x="258042" y="1268417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2" name="Table Placeholder 10"/>
          <p:cNvSpPr>
            <a:spLocks noGrp="1"/>
          </p:cNvSpPr>
          <p:nvPr>
            <p:ph type="tbl" sz="quarter" idx="13"/>
          </p:nvPr>
        </p:nvSpPr>
        <p:spPr bwMode="gray">
          <a:xfrm>
            <a:off x="258042" y="3789367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0934486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Two Row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3" y="126876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257503" y="378971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158224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One Chart One Row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257503" y="378971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 bwMode="gray">
          <a:xfrm>
            <a:off x="257503" y="1268417"/>
            <a:ext cx="8845406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394187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633689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894055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Four Chevr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2503900" y="1268417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68417"/>
            <a:ext cx="2109335" cy="576411"/>
          </a:xfrm>
          <a:prstGeom prst="homePlate">
            <a:avLst>
              <a:gd name="adj" fmla="val 34577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4748256" y="1268417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6994113" y="1268417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3"/>
          </p:nvPr>
        </p:nvSpPr>
        <p:spPr bwMode="gray">
          <a:xfrm>
            <a:off x="258042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1" name="Text Placeholder 29"/>
          <p:cNvSpPr>
            <a:spLocks noGrp="1"/>
          </p:cNvSpPr>
          <p:nvPr>
            <p:ph type="body" sz="quarter" idx="14"/>
          </p:nvPr>
        </p:nvSpPr>
        <p:spPr bwMode="gray">
          <a:xfrm>
            <a:off x="2503900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2" name="Text Placeholder 29"/>
          <p:cNvSpPr>
            <a:spLocks noGrp="1"/>
          </p:cNvSpPr>
          <p:nvPr>
            <p:ph type="body" sz="quarter" idx="15"/>
          </p:nvPr>
        </p:nvSpPr>
        <p:spPr bwMode="gray">
          <a:xfrm>
            <a:off x="4748256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3" name="Text Placeholder 29"/>
          <p:cNvSpPr>
            <a:spLocks noGrp="1"/>
          </p:cNvSpPr>
          <p:nvPr>
            <p:ph type="body" sz="quarter" idx="16"/>
          </p:nvPr>
        </p:nvSpPr>
        <p:spPr bwMode="gray">
          <a:xfrm>
            <a:off x="6994113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3161732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Five Chevr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2061013" y="1268417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3" y="1268417"/>
            <a:ext cx="1632659" cy="576411"/>
          </a:xfrm>
          <a:prstGeom prst="homePlate">
            <a:avLst>
              <a:gd name="adj" fmla="val 34577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3863983" y="1268417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5701494" y="1268417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9" name="Text Placeholder 20"/>
          <p:cNvSpPr>
            <a:spLocks noGrp="1"/>
          </p:cNvSpPr>
          <p:nvPr>
            <p:ph type="body" sz="quarter" idx="30"/>
          </p:nvPr>
        </p:nvSpPr>
        <p:spPr bwMode="gray">
          <a:xfrm>
            <a:off x="7470789" y="1268417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26" name="Text Placeholder 29"/>
          <p:cNvSpPr>
            <a:spLocks noGrp="1"/>
          </p:cNvSpPr>
          <p:nvPr>
            <p:ph type="body" sz="quarter" idx="13"/>
          </p:nvPr>
        </p:nvSpPr>
        <p:spPr bwMode="gray">
          <a:xfrm>
            <a:off x="25804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7" name="Text Placeholder 29"/>
          <p:cNvSpPr>
            <a:spLocks noGrp="1"/>
          </p:cNvSpPr>
          <p:nvPr>
            <p:ph type="body" sz="quarter" idx="14"/>
          </p:nvPr>
        </p:nvSpPr>
        <p:spPr bwMode="gray">
          <a:xfrm>
            <a:off x="206101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8" name="Text Placeholder 29"/>
          <p:cNvSpPr>
            <a:spLocks noGrp="1"/>
          </p:cNvSpPr>
          <p:nvPr>
            <p:ph type="body" sz="quarter" idx="15"/>
          </p:nvPr>
        </p:nvSpPr>
        <p:spPr bwMode="gray">
          <a:xfrm>
            <a:off x="386398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6"/>
          </p:nvPr>
        </p:nvSpPr>
        <p:spPr bwMode="gray">
          <a:xfrm>
            <a:off x="5666951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7" name="Text Placeholder 29"/>
          <p:cNvSpPr>
            <a:spLocks noGrp="1"/>
          </p:cNvSpPr>
          <p:nvPr>
            <p:ph type="body" sz="quarter" idx="17"/>
          </p:nvPr>
        </p:nvSpPr>
        <p:spPr bwMode="gray">
          <a:xfrm>
            <a:off x="7469921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446327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emands and dr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0"/>
          <p:cNvSpPr>
            <a:spLocks noChangeArrowheads="1"/>
          </p:cNvSpPr>
          <p:nvPr userDrawn="1"/>
        </p:nvSpPr>
        <p:spPr bwMode="gray">
          <a:xfrm rot="19080000" flipH="1">
            <a:off x="4856458" y="2497138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34" name="AutoShape 17"/>
          <p:cNvSpPr>
            <a:spLocks noChangeArrowheads="1"/>
          </p:cNvSpPr>
          <p:nvPr userDrawn="1"/>
        </p:nvSpPr>
        <p:spPr bwMode="gray">
          <a:xfrm rot="2520000" flipH="1">
            <a:off x="4856458" y="4564595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2" name="AutoShape 20"/>
          <p:cNvSpPr>
            <a:spLocks noChangeArrowheads="1"/>
          </p:cNvSpPr>
          <p:nvPr userDrawn="1"/>
        </p:nvSpPr>
        <p:spPr bwMode="gray">
          <a:xfrm rot="2520000">
            <a:off x="2971102" y="2497138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23" name="AutoShape 17"/>
          <p:cNvSpPr>
            <a:spLocks noChangeArrowheads="1"/>
          </p:cNvSpPr>
          <p:nvPr userDrawn="1"/>
        </p:nvSpPr>
        <p:spPr bwMode="gray">
          <a:xfrm rot="19080000">
            <a:off x="2971102" y="4564595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25" name="Text Placeholder 10"/>
          <p:cNvSpPr>
            <a:spLocks noGrp="1"/>
          </p:cNvSpPr>
          <p:nvPr userDrawn="1">
            <p:ph type="body" sz="quarter" idx="21"/>
          </p:nvPr>
        </p:nvSpPr>
        <p:spPr bwMode="gray">
          <a:xfrm>
            <a:off x="4115438" y="3395663"/>
            <a:ext cx="1119296" cy="622800"/>
          </a:xfrm>
          <a:prstGeom prst="ellipse">
            <a:avLst/>
          </a:prstGeom>
          <a:solidFill>
            <a:srgbClr val="AA5CAA"/>
          </a:solidFill>
          <a:ln>
            <a:noFill/>
          </a:ln>
        </p:spPr>
        <p:txBody>
          <a:bodyPr lIns="54000" tIns="54000" rIns="54000" bIns="54000" anchor="ctr" anchorCtr="1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Text</a:t>
            </a:r>
            <a:endParaRPr lang="en-GB" dirty="0"/>
          </a:p>
        </p:txBody>
      </p:sp>
      <p:sp>
        <p:nvSpPr>
          <p:cNvPr id="29" name="Text Placeholder 20"/>
          <p:cNvSpPr>
            <a:spLocks noGrp="1"/>
          </p:cNvSpPr>
          <p:nvPr>
            <p:ph type="body" sz="quarter" idx="22"/>
          </p:nvPr>
        </p:nvSpPr>
        <p:spPr bwMode="gray">
          <a:xfrm>
            <a:off x="258042" y="1700213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3"/>
          </p:nvPr>
        </p:nvSpPr>
        <p:spPr bwMode="gray">
          <a:xfrm>
            <a:off x="258042" y="4219575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4"/>
          </p:nvPr>
        </p:nvSpPr>
        <p:spPr bwMode="gray">
          <a:xfrm>
            <a:off x="5701388" y="1700213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2" name="Text Placeholder 20"/>
          <p:cNvSpPr>
            <a:spLocks noGrp="1"/>
          </p:cNvSpPr>
          <p:nvPr>
            <p:ph type="body" sz="quarter" idx="25"/>
          </p:nvPr>
        </p:nvSpPr>
        <p:spPr bwMode="gray">
          <a:xfrm>
            <a:off x="5701388" y="4219575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5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68417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6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5701388" y="1268417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7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258042" y="3787780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8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5701388" y="3787780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97013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Chevr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2503899" y="1268415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1" y="1268415"/>
            <a:ext cx="2109335" cy="576411"/>
          </a:xfrm>
          <a:prstGeom prst="homePlate">
            <a:avLst>
              <a:gd name="adj" fmla="val 34577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4748255" y="1268415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6994112" y="1268415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3"/>
          </p:nvPr>
        </p:nvSpPr>
        <p:spPr bwMode="gray">
          <a:xfrm>
            <a:off x="258041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1" name="Text Placeholder 29"/>
          <p:cNvSpPr>
            <a:spLocks noGrp="1"/>
          </p:cNvSpPr>
          <p:nvPr>
            <p:ph type="body" sz="quarter" idx="14"/>
          </p:nvPr>
        </p:nvSpPr>
        <p:spPr bwMode="gray">
          <a:xfrm>
            <a:off x="2503899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2" name="Text Placeholder 29"/>
          <p:cNvSpPr>
            <a:spLocks noGrp="1"/>
          </p:cNvSpPr>
          <p:nvPr>
            <p:ph type="body" sz="quarter" idx="15"/>
          </p:nvPr>
        </p:nvSpPr>
        <p:spPr bwMode="gray">
          <a:xfrm>
            <a:off x="4748255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3" name="Text Placeholder 29"/>
          <p:cNvSpPr>
            <a:spLocks noGrp="1"/>
          </p:cNvSpPr>
          <p:nvPr>
            <p:ph type="body" sz="quarter" idx="16"/>
          </p:nvPr>
        </p:nvSpPr>
        <p:spPr bwMode="gray">
          <a:xfrm>
            <a:off x="6994112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21"/>
          </p:nvPr>
        </p:nvSpPr>
        <p:spPr bwMode="gray">
          <a:xfrm>
            <a:off x="258042" y="1701800"/>
            <a:ext cx="4355193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3" name="Text Placeholder 20"/>
          <p:cNvSpPr>
            <a:spLocks noGrp="1"/>
          </p:cNvSpPr>
          <p:nvPr>
            <p:ph type="body" sz="quarter" idx="22"/>
          </p:nvPr>
        </p:nvSpPr>
        <p:spPr bwMode="gray">
          <a:xfrm>
            <a:off x="4748256" y="1701800"/>
            <a:ext cx="4355193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5" name="Text Placeholder 20"/>
          <p:cNvSpPr>
            <a:spLocks noGrp="1"/>
          </p:cNvSpPr>
          <p:nvPr>
            <p:ph type="body" sz="quarter" idx="23"/>
          </p:nvPr>
        </p:nvSpPr>
        <p:spPr bwMode="gray">
          <a:xfrm>
            <a:off x="258042" y="4221162"/>
            <a:ext cx="4355193" cy="1944688"/>
          </a:xfrm>
          <a:solidFill>
            <a:srgbClr val="BFDEE4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6" name="Text Placeholder 20"/>
          <p:cNvSpPr>
            <a:spLocks noGrp="1"/>
          </p:cNvSpPr>
          <p:nvPr>
            <p:ph type="body" sz="quarter" idx="24"/>
          </p:nvPr>
        </p:nvSpPr>
        <p:spPr bwMode="gray">
          <a:xfrm>
            <a:off x="4748256" y="4221162"/>
            <a:ext cx="4355193" cy="1944688"/>
          </a:xfrm>
          <a:solidFill>
            <a:srgbClr val="BFDEE4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9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70004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4748257" y="1270004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258042" y="3789367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2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4748257" y="3789367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9801148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mpany pro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hart Placeholder 31"/>
          <p:cNvSpPr>
            <a:spLocks noGrp="1"/>
          </p:cNvSpPr>
          <p:nvPr>
            <p:ph type="chart" sz="quarter" idx="22"/>
          </p:nvPr>
        </p:nvSpPr>
        <p:spPr bwMode="gray">
          <a:xfrm>
            <a:off x="3285225" y="1270000"/>
            <a:ext cx="2789506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20"/>
          </p:nvPr>
        </p:nvSpPr>
        <p:spPr bwMode="gray">
          <a:xfrm>
            <a:off x="6315474" y="3789367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2" name="Chart Placeholder 31"/>
          <p:cNvSpPr>
            <a:spLocks noGrp="1"/>
          </p:cNvSpPr>
          <p:nvPr>
            <p:ph type="chart" sz="quarter" idx="21"/>
          </p:nvPr>
        </p:nvSpPr>
        <p:spPr bwMode="gray">
          <a:xfrm>
            <a:off x="6313941" y="1270000"/>
            <a:ext cx="2789506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3" name="Table Placeholder 12"/>
          <p:cNvSpPr>
            <a:spLocks noGrp="1"/>
          </p:cNvSpPr>
          <p:nvPr>
            <p:ph type="tbl" sz="quarter" idx="14"/>
          </p:nvPr>
        </p:nvSpPr>
        <p:spPr bwMode="gray">
          <a:xfrm>
            <a:off x="258041" y="1270000"/>
            <a:ext cx="2787975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6"/>
          </p:nvPr>
        </p:nvSpPr>
        <p:spPr bwMode="gray">
          <a:xfrm>
            <a:off x="258041" y="3789367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8"/>
          </p:nvPr>
        </p:nvSpPr>
        <p:spPr bwMode="gray">
          <a:xfrm>
            <a:off x="3286757" y="3789367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6368381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>
            <a:spLocks noChangeAspect="1"/>
          </p:cNvSpPr>
          <p:nvPr userDrawn="1"/>
        </p:nvSpPr>
        <p:spPr bwMode="gray">
          <a:xfrm>
            <a:off x="2" y="0"/>
            <a:ext cx="4931284" cy="32400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2405"/>
              </a:cxn>
              <a:cxn ang="0">
                <a:pos x="16308" y="12405"/>
              </a:cxn>
              <a:cxn ang="0">
                <a:pos x="19984" y="0"/>
              </a:cxn>
              <a:cxn ang="0">
                <a:pos x="0" y="0"/>
              </a:cxn>
            </a:cxnLst>
            <a:rect l="0" t="0" r="r" b="b"/>
            <a:pathLst>
              <a:path w="19984" h="12405">
                <a:moveTo>
                  <a:pt x="0" y="0"/>
                </a:moveTo>
                <a:lnTo>
                  <a:pt x="0" y="12405"/>
                </a:lnTo>
                <a:lnTo>
                  <a:pt x="16308" y="12405"/>
                </a:lnTo>
                <a:lnTo>
                  <a:pt x="19984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/>
          </p:nvPr>
        </p:nvSpPr>
        <p:spPr bwMode="gray">
          <a:xfrm>
            <a:off x="258042" y="4291200"/>
            <a:ext cx="3792745" cy="18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normAutofit/>
          </a:bodyPr>
          <a:lstStyle>
            <a:lvl1pPr>
              <a:defRPr lang="en-US" sz="100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grpSp>
        <p:nvGrpSpPr>
          <p:cNvPr id="6" name="Group 19"/>
          <p:cNvGrpSpPr>
            <a:grpSpLocks/>
          </p:cNvGrpSpPr>
          <p:nvPr userDrawn="1"/>
        </p:nvGrpSpPr>
        <p:grpSpPr bwMode="gray">
          <a:xfrm>
            <a:off x="121405" y="0"/>
            <a:ext cx="2584911" cy="1530350"/>
            <a:chOff x="68" y="0"/>
            <a:chExt cx="1723" cy="964"/>
          </a:xfrm>
        </p:grpSpPr>
        <p:sp>
          <p:nvSpPr>
            <p:cNvPr id="7" name="Freeform 8"/>
            <p:cNvSpPr>
              <a:spLocks noEditPoints="1"/>
            </p:cNvSpPr>
            <p:nvPr userDrawn="1"/>
          </p:nvSpPr>
          <p:spPr bwMode="gray">
            <a:xfrm>
              <a:off x="199" y="248"/>
              <a:ext cx="1423" cy="489"/>
            </a:xfrm>
            <a:custGeom>
              <a:avLst/>
              <a:gdLst>
                <a:gd name="T0" fmla="*/ 1974 w 4103"/>
                <a:gd name="T1" fmla="*/ 485 h 1409"/>
                <a:gd name="T2" fmla="*/ 2267 w 4103"/>
                <a:gd name="T3" fmla="*/ 697 h 1409"/>
                <a:gd name="T4" fmla="*/ 1655 w 4103"/>
                <a:gd name="T5" fmla="*/ 656 h 1409"/>
                <a:gd name="T6" fmla="*/ 1718 w 4103"/>
                <a:gd name="T7" fmla="*/ 424 h 1409"/>
                <a:gd name="T8" fmla="*/ 970 w 4103"/>
                <a:gd name="T9" fmla="*/ 697 h 1409"/>
                <a:gd name="T10" fmla="*/ 1169 w 4103"/>
                <a:gd name="T11" fmla="*/ 416 h 1409"/>
                <a:gd name="T12" fmla="*/ 719 w 4103"/>
                <a:gd name="T13" fmla="*/ 631 h 1409"/>
                <a:gd name="T14" fmla="*/ 751 w 4103"/>
                <a:gd name="T15" fmla="*/ 630 h 1409"/>
                <a:gd name="T16" fmla="*/ 202 w 4103"/>
                <a:gd name="T17" fmla="*/ 618 h 1409"/>
                <a:gd name="T18" fmla="*/ 180 w 4103"/>
                <a:gd name="T19" fmla="*/ 697 h 1409"/>
                <a:gd name="T20" fmla="*/ 1187 w 4103"/>
                <a:gd name="T21" fmla="*/ 416 h 1409"/>
                <a:gd name="T22" fmla="*/ 115 w 4103"/>
                <a:gd name="T23" fmla="*/ 906 h 1409"/>
                <a:gd name="T24" fmla="*/ 661 w 4103"/>
                <a:gd name="T25" fmla="*/ 715 h 1409"/>
                <a:gd name="T26" fmla="*/ 1145 w 4103"/>
                <a:gd name="T27" fmla="*/ 715 h 1409"/>
                <a:gd name="T28" fmla="*/ 1697 w 4103"/>
                <a:gd name="T29" fmla="*/ 863 h 1409"/>
                <a:gd name="T30" fmla="*/ 203 w 4103"/>
                <a:gd name="T31" fmla="*/ 1286 h 1409"/>
                <a:gd name="T32" fmla="*/ 250 w 4103"/>
                <a:gd name="T33" fmla="*/ 1328 h 1409"/>
                <a:gd name="T34" fmla="*/ 556 w 4103"/>
                <a:gd name="T35" fmla="*/ 1196 h 1409"/>
                <a:gd name="T36" fmla="*/ 340 w 4103"/>
                <a:gd name="T37" fmla="*/ 1196 h 1409"/>
                <a:gd name="T38" fmla="*/ 408 w 4103"/>
                <a:gd name="T39" fmla="*/ 1225 h 1409"/>
                <a:gd name="T40" fmla="*/ 514 w 4103"/>
                <a:gd name="T41" fmla="*/ 1225 h 1409"/>
                <a:gd name="T42" fmla="*/ 631 w 4103"/>
                <a:gd name="T43" fmla="*/ 1168 h 1409"/>
                <a:gd name="T44" fmla="*/ 794 w 4103"/>
                <a:gd name="T45" fmla="*/ 1220 h 1409"/>
                <a:gd name="T46" fmla="*/ 672 w 4103"/>
                <a:gd name="T47" fmla="*/ 1348 h 1409"/>
                <a:gd name="T48" fmla="*/ 847 w 4103"/>
                <a:gd name="T49" fmla="*/ 1359 h 1409"/>
                <a:gd name="T50" fmla="*/ 943 w 4103"/>
                <a:gd name="T51" fmla="*/ 1196 h 1409"/>
                <a:gd name="T52" fmla="*/ 1129 w 4103"/>
                <a:gd name="T53" fmla="*/ 1351 h 1409"/>
                <a:gd name="T54" fmla="*/ 1198 w 4103"/>
                <a:gd name="T55" fmla="*/ 1196 h 1409"/>
                <a:gd name="T56" fmla="*/ 1280 w 4103"/>
                <a:gd name="T57" fmla="*/ 1129 h 1409"/>
                <a:gd name="T58" fmla="*/ 1253 w 4103"/>
                <a:gd name="T59" fmla="*/ 1254 h 1409"/>
                <a:gd name="T60" fmla="*/ 1489 w 4103"/>
                <a:gd name="T61" fmla="*/ 1194 h 1409"/>
                <a:gd name="T62" fmla="*/ 1546 w 4103"/>
                <a:gd name="T63" fmla="*/ 1353 h 1409"/>
                <a:gd name="T64" fmla="*/ 1714 w 4103"/>
                <a:gd name="T65" fmla="*/ 1286 h 1409"/>
                <a:gd name="T66" fmla="*/ 1761 w 4103"/>
                <a:gd name="T67" fmla="*/ 1328 h 1409"/>
                <a:gd name="T68" fmla="*/ 1976 w 4103"/>
                <a:gd name="T69" fmla="*/ 1346 h 1409"/>
                <a:gd name="T70" fmla="*/ 1842 w 4103"/>
                <a:gd name="T71" fmla="*/ 1270 h 1409"/>
                <a:gd name="T72" fmla="*/ 1887 w 4103"/>
                <a:gd name="T73" fmla="*/ 1270 h 1409"/>
                <a:gd name="T74" fmla="*/ 2110 w 4103"/>
                <a:gd name="T75" fmla="*/ 1348 h 1409"/>
                <a:gd name="T76" fmla="*/ 87 w 4103"/>
                <a:gd name="T77" fmla="*/ 1221 h 1409"/>
                <a:gd name="T78" fmla="*/ 5 w 4103"/>
                <a:gd name="T79" fmla="*/ 1271 h 1409"/>
                <a:gd name="T80" fmla="*/ 2343 w 4103"/>
                <a:gd name="T81" fmla="*/ 1322 h 1409"/>
                <a:gd name="T82" fmla="*/ 2378 w 4103"/>
                <a:gd name="T83" fmla="*/ 1249 h 1409"/>
                <a:gd name="T84" fmla="*/ 2528 w 4103"/>
                <a:gd name="T85" fmla="*/ 1221 h 1409"/>
                <a:gd name="T86" fmla="*/ 2832 w 4103"/>
                <a:gd name="T87" fmla="*/ 1192 h 1409"/>
                <a:gd name="T88" fmla="*/ 2709 w 4103"/>
                <a:gd name="T89" fmla="*/ 1348 h 1409"/>
                <a:gd name="T90" fmla="*/ 2963 w 4103"/>
                <a:gd name="T91" fmla="*/ 1216 h 1409"/>
                <a:gd name="T92" fmla="*/ 2966 w 4103"/>
                <a:gd name="T93" fmla="*/ 1195 h 1409"/>
                <a:gd name="T94" fmla="*/ 3072 w 4103"/>
                <a:gd name="T95" fmla="*/ 1348 h 1409"/>
                <a:gd name="T96" fmla="*/ 3168 w 4103"/>
                <a:gd name="T97" fmla="*/ 1335 h 1409"/>
                <a:gd name="T98" fmla="*/ 3246 w 4103"/>
                <a:gd name="T99" fmla="*/ 1220 h 1409"/>
                <a:gd name="T100" fmla="*/ 3457 w 4103"/>
                <a:gd name="T101" fmla="*/ 1348 h 1409"/>
                <a:gd name="T102" fmla="*/ 3509 w 4103"/>
                <a:gd name="T103" fmla="*/ 1194 h 1409"/>
                <a:gd name="T104" fmla="*/ 3513 w 4103"/>
                <a:gd name="T105" fmla="*/ 1168 h 1409"/>
                <a:gd name="T106" fmla="*/ 3601 w 4103"/>
                <a:gd name="T107" fmla="*/ 1196 h 1409"/>
                <a:gd name="T108" fmla="*/ 3656 w 4103"/>
                <a:gd name="T109" fmla="*/ 1317 h 1409"/>
                <a:gd name="T110" fmla="*/ 3687 w 4103"/>
                <a:gd name="T111" fmla="*/ 1406 h 1409"/>
                <a:gd name="T112" fmla="*/ 3987 w 4103"/>
                <a:gd name="T113" fmla="*/ 1145 h 1409"/>
                <a:gd name="T114" fmla="*/ 4072 w 4103"/>
                <a:gd name="T115" fmla="*/ 1129 h 1409"/>
                <a:gd name="T116" fmla="*/ 3978 w 4103"/>
                <a:gd name="T117" fmla="*/ 1225 h 14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03"/>
                <a:gd name="T178" fmla="*/ 0 h 1409"/>
                <a:gd name="T179" fmla="*/ 4103 w 4103"/>
                <a:gd name="T180" fmla="*/ 1409 h 14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03" h="1409">
                  <a:moveTo>
                    <a:pt x="2267" y="697"/>
                  </a:moveTo>
                  <a:cubicBezTo>
                    <a:pt x="2149" y="697"/>
                    <a:pt x="2149" y="697"/>
                    <a:pt x="2149" y="697"/>
                  </a:cubicBezTo>
                  <a:cubicBezTo>
                    <a:pt x="2168" y="619"/>
                    <a:pt x="2168" y="619"/>
                    <a:pt x="2168" y="619"/>
                  </a:cubicBezTo>
                  <a:cubicBezTo>
                    <a:pt x="1930" y="619"/>
                    <a:pt x="1930" y="619"/>
                    <a:pt x="1930" y="619"/>
                  </a:cubicBezTo>
                  <a:cubicBezTo>
                    <a:pt x="1911" y="697"/>
                    <a:pt x="1911" y="697"/>
                    <a:pt x="1911" y="697"/>
                  </a:cubicBezTo>
                  <a:cubicBezTo>
                    <a:pt x="1796" y="697"/>
                    <a:pt x="1796" y="697"/>
                    <a:pt x="1796" y="697"/>
                  </a:cubicBezTo>
                  <a:cubicBezTo>
                    <a:pt x="1796" y="681"/>
                    <a:pt x="1796" y="681"/>
                    <a:pt x="1796" y="681"/>
                  </a:cubicBezTo>
                  <a:cubicBezTo>
                    <a:pt x="1798" y="672"/>
                    <a:pt x="1799" y="663"/>
                    <a:pt x="1802" y="653"/>
                  </a:cubicBezTo>
                  <a:cubicBezTo>
                    <a:pt x="1823" y="569"/>
                    <a:pt x="1878" y="485"/>
                    <a:pt x="1974" y="485"/>
                  </a:cubicBezTo>
                  <a:cubicBezTo>
                    <a:pt x="2012" y="485"/>
                    <a:pt x="2050" y="499"/>
                    <a:pt x="2045" y="552"/>
                  </a:cubicBezTo>
                  <a:cubicBezTo>
                    <a:pt x="2186" y="552"/>
                    <a:pt x="2186" y="552"/>
                    <a:pt x="2186" y="552"/>
                  </a:cubicBezTo>
                  <a:cubicBezTo>
                    <a:pt x="2192" y="527"/>
                    <a:pt x="2201" y="486"/>
                    <a:pt x="2174" y="447"/>
                  </a:cubicBezTo>
                  <a:cubicBezTo>
                    <a:pt x="2145" y="406"/>
                    <a:pt x="2084" y="389"/>
                    <a:pt x="2005" y="389"/>
                  </a:cubicBezTo>
                  <a:cubicBezTo>
                    <a:pt x="1949" y="389"/>
                    <a:pt x="1867" y="398"/>
                    <a:pt x="1796" y="444"/>
                  </a:cubicBezTo>
                  <a:cubicBezTo>
                    <a:pt x="1796" y="18"/>
                    <a:pt x="1796" y="18"/>
                    <a:pt x="1796" y="18"/>
                  </a:cubicBezTo>
                  <a:cubicBezTo>
                    <a:pt x="2267" y="18"/>
                    <a:pt x="2267" y="18"/>
                    <a:pt x="2267" y="18"/>
                  </a:cubicBezTo>
                  <a:cubicBezTo>
                    <a:pt x="2267" y="697"/>
                    <a:pt x="2267" y="697"/>
                    <a:pt x="2267" y="697"/>
                  </a:cubicBezTo>
                  <a:cubicBezTo>
                    <a:pt x="2267" y="697"/>
                    <a:pt x="2267" y="697"/>
                    <a:pt x="2267" y="697"/>
                  </a:cubicBezTo>
                  <a:close/>
                  <a:moveTo>
                    <a:pt x="1989" y="812"/>
                  </a:moveTo>
                  <a:cubicBezTo>
                    <a:pt x="1962" y="817"/>
                    <a:pt x="1936" y="820"/>
                    <a:pt x="1910" y="820"/>
                  </a:cubicBezTo>
                  <a:cubicBezTo>
                    <a:pt x="1842" y="820"/>
                    <a:pt x="1795" y="788"/>
                    <a:pt x="1794" y="715"/>
                  </a:cubicBezTo>
                  <a:cubicBezTo>
                    <a:pt x="2014" y="715"/>
                    <a:pt x="2014" y="715"/>
                    <a:pt x="2014" y="715"/>
                  </a:cubicBezTo>
                  <a:cubicBezTo>
                    <a:pt x="1989" y="812"/>
                    <a:pt x="1989" y="812"/>
                    <a:pt x="1989" y="812"/>
                  </a:cubicBezTo>
                  <a:cubicBezTo>
                    <a:pt x="1989" y="812"/>
                    <a:pt x="1989" y="812"/>
                    <a:pt x="1989" y="812"/>
                  </a:cubicBezTo>
                  <a:close/>
                  <a:moveTo>
                    <a:pt x="1718" y="424"/>
                  </a:moveTo>
                  <a:cubicBezTo>
                    <a:pt x="1718" y="521"/>
                    <a:pt x="1718" y="521"/>
                    <a:pt x="1718" y="521"/>
                  </a:cubicBezTo>
                  <a:cubicBezTo>
                    <a:pt x="1685" y="567"/>
                    <a:pt x="1665" y="616"/>
                    <a:pt x="1655" y="656"/>
                  </a:cubicBezTo>
                  <a:cubicBezTo>
                    <a:pt x="1651" y="670"/>
                    <a:pt x="1649" y="684"/>
                    <a:pt x="1648" y="697"/>
                  </a:cubicBezTo>
                  <a:cubicBezTo>
                    <a:pt x="1578" y="697"/>
                    <a:pt x="1578" y="697"/>
                    <a:pt x="1578" y="697"/>
                  </a:cubicBezTo>
                  <a:cubicBezTo>
                    <a:pt x="1637" y="417"/>
                    <a:pt x="1637" y="417"/>
                    <a:pt x="1637" y="417"/>
                  </a:cubicBezTo>
                  <a:cubicBezTo>
                    <a:pt x="1438" y="416"/>
                    <a:pt x="1438" y="416"/>
                    <a:pt x="1438" y="416"/>
                  </a:cubicBezTo>
                  <a:cubicBezTo>
                    <a:pt x="1260" y="697"/>
                    <a:pt x="1260" y="697"/>
                    <a:pt x="1260" y="697"/>
                  </a:cubicBezTo>
                  <a:cubicBezTo>
                    <a:pt x="1247" y="697"/>
                    <a:pt x="1247" y="697"/>
                    <a:pt x="1247" y="697"/>
                  </a:cubicBezTo>
                  <a:cubicBezTo>
                    <a:pt x="1247" y="18"/>
                    <a:pt x="1247" y="18"/>
                    <a:pt x="1247" y="18"/>
                  </a:cubicBezTo>
                  <a:cubicBezTo>
                    <a:pt x="1718" y="18"/>
                    <a:pt x="1718" y="18"/>
                    <a:pt x="1718" y="18"/>
                  </a:cubicBezTo>
                  <a:cubicBezTo>
                    <a:pt x="1718" y="424"/>
                    <a:pt x="1718" y="424"/>
                    <a:pt x="1718" y="424"/>
                  </a:cubicBezTo>
                  <a:cubicBezTo>
                    <a:pt x="1718" y="424"/>
                    <a:pt x="1718" y="424"/>
                    <a:pt x="1718" y="424"/>
                  </a:cubicBezTo>
                  <a:close/>
                  <a:moveTo>
                    <a:pt x="1455" y="697"/>
                  </a:moveTo>
                  <a:cubicBezTo>
                    <a:pt x="1384" y="697"/>
                    <a:pt x="1384" y="697"/>
                    <a:pt x="1384" y="697"/>
                  </a:cubicBezTo>
                  <a:cubicBezTo>
                    <a:pt x="1491" y="529"/>
                    <a:pt x="1491" y="529"/>
                    <a:pt x="1491" y="529"/>
                  </a:cubicBezTo>
                  <a:cubicBezTo>
                    <a:pt x="1455" y="697"/>
                    <a:pt x="1455" y="697"/>
                    <a:pt x="1455" y="697"/>
                  </a:cubicBezTo>
                  <a:cubicBezTo>
                    <a:pt x="1455" y="697"/>
                    <a:pt x="1455" y="697"/>
                    <a:pt x="1455" y="697"/>
                  </a:cubicBezTo>
                  <a:close/>
                  <a:moveTo>
                    <a:pt x="1169" y="416"/>
                  </a:moveTo>
                  <a:cubicBezTo>
                    <a:pt x="1051" y="416"/>
                    <a:pt x="1051" y="416"/>
                    <a:pt x="1051" y="416"/>
                  </a:cubicBezTo>
                  <a:cubicBezTo>
                    <a:pt x="970" y="697"/>
                    <a:pt x="970" y="697"/>
                    <a:pt x="970" y="697"/>
                  </a:cubicBezTo>
                  <a:cubicBezTo>
                    <a:pt x="845" y="697"/>
                    <a:pt x="845" y="697"/>
                    <a:pt x="845" y="697"/>
                  </a:cubicBezTo>
                  <a:cubicBezTo>
                    <a:pt x="909" y="674"/>
                    <a:pt x="948" y="629"/>
                    <a:pt x="960" y="562"/>
                  </a:cubicBezTo>
                  <a:cubicBezTo>
                    <a:pt x="970" y="510"/>
                    <a:pt x="965" y="476"/>
                    <a:pt x="944" y="451"/>
                  </a:cubicBezTo>
                  <a:cubicBezTo>
                    <a:pt x="912" y="413"/>
                    <a:pt x="848" y="416"/>
                    <a:pt x="792" y="416"/>
                  </a:cubicBezTo>
                  <a:cubicBezTo>
                    <a:pt x="782" y="416"/>
                    <a:pt x="698" y="416"/>
                    <a:pt x="698" y="416"/>
                  </a:cubicBezTo>
                  <a:cubicBezTo>
                    <a:pt x="698" y="18"/>
                    <a:pt x="698" y="18"/>
                    <a:pt x="698" y="18"/>
                  </a:cubicBezTo>
                  <a:cubicBezTo>
                    <a:pt x="1169" y="18"/>
                    <a:pt x="1169" y="18"/>
                    <a:pt x="1169" y="18"/>
                  </a:cubicBezTo>
                  <a:cubicBezTo>
                    <a:pt x="1169" y="416"/>
                    <a:pt x="1169" y="416"/>
                    <a:pt x="1169" y="416"/>
                  </a:cubicBezTo>
                  <a:cubicBezTo>
                    <a:pt x="1169" y="416"/>
                    <a:pt x="1169" y="416"/>
                    <a:pt x="1169" y="416"/>
                  </a:cubicBezTo>
                  <a:close/>
                  <a:moveTo>
                    <a:pt x="1094" y="697"/>
                  </a:moveTo>
                  <a:cubicBezTo>
                    <a:pt x="1143" y="521"/>
                    <a:pt x="1143" y="521"/>
                    <a:pt x="1143" y="521"/>
                  </a:cubicBezTo>
                  <a:cubicBezTo>
                    <a:pt x="1145" y="697"/>
                    <a:pt x="1145" y="697"/>
                    <a:pt x="1145" y="697"/>
                  </a:cubicBezTo>
                  <a:cubicBezTo>
                    <a:pt x="1094" y="697"/>
                    <a:pt x="1094" y="697"/>
                    <a:pt x="1094" y="697"/>
                  </a:cubicBezTo>
                  <a:cubicBezTo>
                    <a:pt x="1094" y="697"/>
                    <a:pt x="1094" y="697"/>
                    <a:pt x="1094" y="697"/>
                  </a:cubicBezTo>
                  <a:close/>
                  <a:moveTo>
                    <a:pt x="751" y="630"/>
                  </a:moveTo>
                  <a:cubicBezTo>
                    <a:pt x="751" y="630"/>
                    <a:pt x="751" y="630"/>
                    <a:pt x="751" y="630"/>
                  </a:cubicBezTo>
                  <a:cubicBezTo>
                    <a:pt x="746" y="630"/>
                    <a:pt x="741" y="631"/>
                    <a:pt x="736" y="631"/>
                  </a:cubicBezTo>
                  <a:cubicBezTo>
                    <a:pt x="729" y="631"/>
                    <a:pt x="724" y="631"/>
                    <a:pt x="719" y="631"/>
                  </a:cubicBezTo>
                  <a:cubicBezTo>
                    <a:pt x="689" y="631"/>
                    <a:pt x="689" y="631"/>
                    <a:pt x="689" y="631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9" y="554"/>
                    <a:pt x="709" y="554"/>
                    <a:pt x="709" y="554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32" y="494"/>
                    <a:pt x="739" y="494"/>
                    <a:pt x="746" y="494"/>
                  </a:cubicBezTo>
                  <a:cubicBezTo>
                    <a:pt x="769" y="494"/>
                    <a:pt x="769" y="494"/>
                    <a:pt x="769" y="494"/>
                  </a:cubicBezTo>
                  <a:cubicBezTo>
                    <a:pt x="809" y="494"/>
                    <a:pt x="834" y="496"/>
                    <a:pt x="843" y="509"/>
                  </a:cubicBezTo>
                  <a:cubicBezTo>
                    <a:pt x="850" y="518"/>
                    <a:pt x="849" y="535"/>
                    <a:pt x="841" y="560"/>
                  </a:cubicBezTo>
                  <a:cubicBezTo>
                    <a:pt x="827" y="603"/>
                    <a:pt x="809" y="626"/>
                    <a:pt x="751" y="630"/>
                  </a:cubicBezTo>
                  <a:moveTo>
                    <a:pt x="620" y="441"/>
                  </a:moveTo>
                  <a:cubicBezTo>
                    <a:pt x="613" y="465"/>
                    <a:pt x="613" y="465"/>
                    <a:pt x="613" y="465"/>
                  </a:cubicBezTo>
                  <a:cubicBezTo>
                    <a:pt x="545" y="689"/>
                    <a:pt x="545" y="689"/>
                    <a:pt x="545" y="689"/>
                  </a:cubicBezTo>
                  <a:cubicBezTo>
                    <a:pt x="542" y="697"/>
                    <a:pt x="542" y="697"/>
                    <a:pt x="542" y="697"/>
                  </a:cubicBezTo>
                  <a:cubicBezTo>
                    <a:pt x="321" y="697"/>
                    <a:pt x="321" y="697"/>
                    <a:pt x="321" y="697"/>
                  </a:cubicBezTo>
                  <a:cubicBezTo>
                    <a:pt x="303" y="661"/>
                    <a:pt x="303" y="661"/>
                    <a:pt x="303" y="661"/>
                  </a:cubicBezTo>
                  <a:cubicBezTo>
                    <a:pt x="542" y="417"/>
                    <a:pt x="542" y="417"/>
                    <a:pt x="542" y="417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62" y="417"/>
                    <a:pt x="262" y="417"/>
                    <a:pt x="262" y="417"/>
                  </a:cubicBezTo>
                  <a:cubicBezTo>
                    <a:pt x="149" y="417"/>
                    <a:pt x="149" y="417"/>
                    <a:pt x="149" y="4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620" y="18"/>
                    <a:pt x="620" y="18"/>
                    <a:pt x="620" y="18"/>
                  </a:cubicBezTo>
                  <a:cubicBezTo>
                    <a:pt x="620" y="441"/>
                    <a:pt x="620" y="441"/>
                    <a:pt x="620" y="441"/>
                  </a:cubicBezTo>
                  <a:cubicBezTo>
                    <a:pt x="620" y="441"/>
                    <a:pt x="620" y="441"/>
                    <a:pt x="620" y="441"/>
                  </a:cubicBezTo>
                  <a:close/>
                  <a:moveTo>
                    <a:pt x="178" y="697"/>
                  </a:moveTo>
                  <a:cubicBezTo>
                    <a:pt x="179" y="695"/>
                    <a:pt x="179" y="695"/>
                    <a:pt x="179" y="695"/>
                  </a:cubicBezTo>
                  <a:cubicBezTo>
                    <a:pt x="180" y="697"/>
                    <a:pt x="180" y="697"/>
                    <a:pt x="180" y="697"/>
                  </a:cubicBezTo>
                  <a:cubicBezTo>
                    <a:pt x="178" y="697"/>
                    <a:pt x="178" y="697"/>
                    <a:pt x="178" y="697"/>
                  </a:cubicBezTo>
                  <a:cubicBezTo>
                    <a:pt x="178" y="697"/>
                    <a:pt x="178" y="697"/>
                    <a:pt x="178" y="697"/>
                  </a:cubicBezTo>
                  <a:close/>
                  <a:moveTo>
                    <a:pt x="1778" y="0"/>
                  </a:moveTo>
                  <a:cubicBezTo>
                    <a:pt x="1778" y="457"/>
                    <a:pt x="1778" y="457"/>
                    <a:pt x="1778" y="457"/>
                  </a:cubicBezTo>
                  <a:cubicBezTo>
                    <a:pt x="1763" y="469"/>
                    <a:pt x="1749" y="483"/>
                    <a:pt x="1736" y="498"/>
                  </a:cubicBezTo>
                  <a:cubicBezTo>
                    <a:pt x="1736" y="0"/>
                    <a:pt x="1736" y="0"/>
                    <a:pt x="1736" y="0"/>
                  </a:cubicBezTo>
                  <a:cubicBezTo>
                    <a:pt x="1229" y="0"/>
                    <a:pt x="1229" y="0"/>
                    <a:pt x="1229" y="0"/>
                  </a:cubicBezTo>
                  <a:cubicBezTo>
                    <a:pt x="1229" y="416"/>
                    <a:pt x="1229" y="416"/>
                    <a:pt x="1229" y="416"/>
                  </a:cubicBezTo>
                  <a:cubicBezTo>
                    <a:pt x="1187" y="416"/>
                    <a:pt x="1187" y="416"/>
                    <a:pt x="1187" y="416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680" y="0"/>
                    <a:pt x="680" y="0"/>
                    <a:pt x="680" y="0"/>
                  </a:cubicBezTo>
                  <a:cubicBezTo>
                    <a:pt x="680" y="417"/>
                    <a:pt x="680" y="417"/>
                    <a:pt x="680" y="417"/>
                  </a:cubicBezTo>
                  <a:cubicBezTo>
                    <a:pt x="638" y="417"/>
                    <a:pt x="638" y="417"/>
                    <a:pt x="638" y="417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75"/>
                    <a:pt x="131" y="475"/>
                    <a:pt x="131" y="475"/>
                  </a:cubicBezTo>
                  <a:cubicBezTo>
                    <a:pt x="2" y="906"/>
                    <a:pt x="2" y="906"/>
                    <a:pt x="2" y="906"/>
                  </a:cubicBezTo>
                  <a:cubicBezTo>
                    <a:pt x="115" y="906"/>
                    <a:pt x="115" y="906"/>
                    <a:pt x="115" y="906"/>
                  </a:cubicBezTo>
                  <a:cubicBezTo>
                    <a:pt x="173" y="715"/>
                    <a:pt x="173" y="715"/>
                    <a:pt x="173" y="715"/>
                  </a:cubicBezTo>
                  <a:cubicBezTo>
                    <a:pt x="189" y="715"/>
                    <a:pt x="189" y="715"/>
                    <a:pt x="189" y="715"/>
                  </a:cubicBezTo>
                  <a:cubicBezTo>
                    <a:pt x="283" y="906"/>
                    <a:pt x="283" y="906"/>
                    <a:pt x="283" y="906"/>
                  </a:cubicBezTo>
                  <a:cubicBezTo>
                    <a:pt x="421" y="906"/>
                    <a:pt x="421" y="906"/>
                    <a:pt x="421" y="906"/>
                  </a:cubicBezTo>
                  <a:cubicBezTo>
                    <a:pt x="329" y="715"/>
                    <a:pt x="329" y="715"/>
                    <a:pt x="329" y="715"/>
                  </a:cubicBezTo>
                  <a:cubicBezTo>
                    <a:pt x="537" y="715"/>
                    <a:pt x="537" y="715"/>
                    <a:pt x="537" y="715"/>
                  </a:cubicBezTo>
                  <a:cubicBezTo>
                    <a:pt x="479" y="906"/>
                    <a:pt x="479" y="906"/>
                    <a:pt x="479" y="906"/>
                  </a:cubicBezTo>
                  <a:cubicBezTo>
                    <a:pt x="604" y="906"/>
                    <a:pt x="604" y="906"/>
                    <a:pt x="604" y="906"/>
                  </a:cubicBezTo>
                  <a:cubicBezTo>
                    <a:pt x="661" y="715"/>
                    <a:pt x="661" y="715"/>
                    <a:pt x="661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727" y="715"/>
                    <a:pt x="727" y="715"/>
                    <a:pt x="727" y="715"/>
                  </a:cubicBezTo>
                  <a:cubicBezTo>
                    <a:pt x="730" y="715"/>
                    <a:pt x="730" y="715"/>
                    <a:pt x="730" y="715"/>
                  </a:cubicBezTo>
                  <a:cubicBezTo>
                    <a:pt x="965" y="715"/>
                    <a:pt x="965" y="715"/>
                    <a:pt x="965" y="715"/>
                  </a:cubicBezTo>
                  <a:cubicBezTo>
                    <a:pt x="910" y="905"/>
                    <a:pt x="910" y="905"/>
                    <a:pt x="910" y="905"/>
                  </a:cubicBezTo>
                  <a:cubicBezTo>
                    <a:pt x="1035" y="905"/>
                    <a:pt x="1035" y="905"/>
                    <a:pt x="1035" y="905"/>
                  </a:cubicBezTo>
                  <a:cubicBezTo>
                    <a:pt x="1088" y="715"/>
                    <a:pt x="1088" y="715"/>
                    <a:pt x="1088" y="715"/>
                  </a:cubicBezTo>
                  <a:cubicBezTo>
                    <a:pt x="1145" y="715"/>
                    <a:pt x="1145" y="715"/>
                    <a:pt x="1145" y="715"/>
                  </a:cubicBezTo>
                  <a:cubicBezTo>
                    <a:pt x="1146" y="905"/>
                    <a:pt x="1146" y="905"/>
                    <a:pt x="1146" y="905"/>
                  </a:cubicBezTo>
                  <a:cubicBezTo>
                    <a:pt x="1252" y="905"/>
                    <a:pt x="1252" y="905"/>
                    <a:pt x="1252" y="905"/>
                  </a:cubicBezTo>
                  <a:cubicBezTo>
                    <a:pt x="1372" y="715"/>
                    <a:pt x="1372" y="715"/>
                    <a:pt x="1372" y="715"/>
                  </a:cubicBezTo>
                  <a:cubicBezTo>
                    <a:pt x="1451" y="715"/>
                    <a:pt x="1451" y="715"/>
                    <a:pt x="1451" y="715"/>
                  </a:cubicBezTo>
                  <a:cubicBezTo>
                    <a:pt x="1410" y="905"/>
                    <a:pt x="1410" y="905"/>
                    <a:pt x="1410" y="905"/>
                  </a:cubicBezTo>
                  <a:cubicBezTo>
                    <a:pt x="1534" y="905"/>
                    <a:pt x="1534" y="905"/>
                    <a:pt x="1534" y="905"/>
                  </a:cubicBezTo>
                  <a:cubicBezTo>
                    <a:pt x="1574" y="715"/>
                    <a:pt x="1574" y="715"/>
                    <a:pt x="1574" y="715"/>
                  </a:cubicBezTo>
                  <a:cubicBezTo>
                    <a:pt x="1645" y="715"/>
                    <a:pt x="1645" y="715"/>
                    <a:pt x="1645" y="715"/>
                  </a:cubicBezTo>
                  <a:cubicBezTo>
                    <a:pt x="1643" y="774"/>
                    <a:pt x="1658" y="827"/>
                    <a:pt x="1697" y="863"/>
                  </a:cubicBezTo>
                  <a:cubicBezTo>
                    <a:pt x="1745" y="907"/>
                    <a:pt x="1818" y="916"/>
                    <a:pt x="1872" y="916"/>
                  </a:cubicBezTo>
                  <a:cubicBezTo>
                    <a:pt x="1947" y="916"/>
                    <a:pt x="2024" y="905"/>
                    <a:pt x="2102" y="888"/>
                  </a:cubicBezTo>
                  <a:cubicBezTo>
                    <a:pt x="2145" y="715"/>
                    <a:pt x="2145" y="715"/>
                    <a:pt x="2145" y="715"/>
                  </a:cubicBezTo>
                  <a:cubicBezTo>
                    <a:pt x="2285" y="715"/>
                    <a:pt x="2285" y="715"/>
                    <a:pt x="2285" y="715"/>
                  </a:cubicBezTo>
                  <a:cubicBezTo>
                    <a:pt x="2285" y="0"/>
                    <a:pt x="2285" y="0"/>
                    <a:pt x="2285" y="0"/>
                  </a:cubicBezTo>
                  <a:cubicBezTo>
                    <a:pt x="1778" y="0"/>
                    <a:pt x="1778" y="0"/>
                    <a:pt x="1778" y="0"/>
                  </a:cubicBezTo>
                  <a:cubicBezTo>
                    <a:pt x="1778" y="0"/>
                    <a:pt x="1778" y="0"/>
                    <a:pt x="1778" y="0"/>
                  </a:cubicBezTo>
                  <a:close/>
                  <a:moveTo>
                    <a:pt x="222" y="1195"/>
                  </a:moveTo>
                  <a:cubicBezTo>
                    <a:pt x="203" y="1286"/>
                    <a:pt x="203" y="1286"/>
                    <a:pt x="203" y="1286"/>
                  </a:cubicBezTo>
                  <a:cubicBezTo>
                    <a:pt x="200" y="1299"/>
                    <a:pt x="196" y="1320"/>
                    <a:pt x="220" y="1320"/>
                  </a:cubicBezTo>
                  <a:cubicBezTo>
                    <a:pt x="249" y="1320"/>
                    <a:pt x="253" y="1298"/>
                    <a:pt x="259" y="1272"/>
                  </a:cubicBezTo>
                  <a:cubicBezTo>
                    <a:pt x="275" y="1195"/>
                    <a:pt x="275" y="1195"/>
                    <a:pt x="275" y="1195"/>
                  </a:cubicBezTo>
                  <a:cubicBezTo>
                    <a:pt x="321" y="1195"/>
                    <a:pt x="321" y="1195"/>
                    <a:pt x="321" y="1195"/>
                  </a:cubicBezTo>
                  <a:cubicBezTo>
                    <a:pt x="300" y="1296"/>
                    <a:pt x="300" y="1296"/>
                    <a:pt x="300" y="1296"/>
                  </a:cubicBezTo>
                  <a:cubicBezTo>
                    <a:pt x="294" y="1329"/>
                    <a:pt x="293" y="1333"/>
                    <a:pt x="292" y="1337"/>
                  </a:cubicBezTo>
                  <a:cubicBezTo>
                    <a:pt x="292" y="1341"/>
                    <a:pt x="291" y="1344"/>
                    <a:pt x="291" y="1348"/>
                  </a:cubicBezTo>
                  <a:cubicBezTo>
                    <a:pt x="247" y="1348"/>
                    <a:pt x="247" y="1348"/>
                    <a:pt x="247" y="1348"/>
                  </a:cubicBezTo>
                  <a:cubicBezTo>
                    <a:pt x="250" y="1328"/>
                    <a:pt x="250" y="1328"/>
                    <a:pt x="250" y="1328"/>
                  </a:cubicBezTo>
                  <a:cubicBezTo>
                    <a:pt x="244" y="1334"/>
                    <a:pt x="229" y="1352"/>
                    <a:pt x="200" y="1352"/>
                  </a:cubicBezTo>
                  <a:cubicBezTo>
                    <a:pt x="179" y="1352"/>
                    <a:pt x="164" y="1343"/>
                    <a:pt x="158" y="1331"/>
                  </a:cubicBezTo>
                  <a:cubicBezTo>
                    <a:pt x="151" y="1319"/>
                    <a:pt x="155" y="1297"/>
                    <a:pt x="157" y="1290"/>
                  </a:cubicBezTo>
                  <a:cubicBezTo>
                    <a:pt x="177" y="1195"/>
                    <a:pt x="177" y="1195"/>
                    <a:pt x="177" y="1195"/>
                  </a:cubicBezTo>
                  <a:cubicBezTo>
                    <a:pt x="222" y="1195"/>
                    <a:pt x="222" y="1195"/>
                    <a:pt x="222" y="1195"/>
                  </a:cubicBezTo>
                  <a:cubicBezTo>
                    <a:pt x="222" y="1195"/>
                    <a:pt x="222" y="1195"/>
                    <a:pt x="222" y="1195"/>
                  </a:cubicBezTo>
                  <a:close/>
                  <a:moveTo>
                    <a:pt x="514" y="1225"/>
                  </a:moveTo>
                  <a:cubicBezTo>
                    <a:pt x="550" y="1225"/>
                    <a:pt x="550" y="1225"/>
                    <a:pt x="550" y="1225"/>
                  </a:cubicBezTo>
                  <a:cubicBezTo>
                    <a:pt x="556" y="1196"/>
                    <a:pt x="556" y="1196"/>
                    <a:pt x="556" y="1196"/>
                  </a:cubicBezTo>
                  <a:cubicBezTo>
                    <a:pt x="520" y="1196"/>
                    <a:pt x="520" y="1196"/>
                    <a:pt x="520" y="1196"/>
                  </a:cubicBezTo>
                  <a:cubicBezTo>
                    <a:pt x="530" y="1149"/>
                    <a:pt x="530" y="1149"/>
                    <a:pt x="530" y="1149"/>
                  </a:cubicBezTo>
                  <a:cubicBezTo>
                    <a:pt x="482" y="1166"/>
                    <a:pt x="482" y="1166"/>
                    <a:pt x="482" y="1166"/>
                  </a:cubicBezTo>
                  <a:cubicBezTo>
                    <a:pt x="475" y="1196"/>
                    <a:pt x="475" y="1196"/>
                    <a:pt x="475" y="1196"/>
                  </a:cubicBezTo>
                  <a:cubicBezTo>
                    <a:pt x="414" y="1196"/>
                    <a:pt x="414" y="1196"/>
                    <a:pt x="414" y="1196"/>
                  </a:cubicBezTo>
                  <a:cubicBezTo>
                    <a:pt x="424" y="1149"/>
                    <a:pt x="424" y="1149"/>
                    <a:pt x="424" y="1149"/>
                  </a:cubicBezTo>
                  <a:cubicBezTo>
                    <a:pt x="376" y="1166"/>
                    <a:pt x="376" y="1166"/>
                    <a:pt x="376" y="1166"/>
                  </a:cubicBezTo>
                  <a:cubicBezTo>
                    <a:pt x="369" y="1196"/>
                    <a:pt x="369" y="1196"/>
                    <a:pt x="369" y="1196"/>
                  </a:cubicBezTo>
                  <a:cubicBezTo>
                    <a:pt x="340" y="1196"/>
                    <a:pt x="340" y="1196"/>
                    <a:pt x="340" y="1196"/>
                  </a:cubicBezTo>
                  <a:cubicBezTo>
                    <a:pt x="333" y="1225"/>
                    <a:pt x="333" y="1225"/>
                    <a:pt x="333" y="1225"/>
                  </a:cubicBezTo>
                  <a:cubicBezTo>
                    <a:pt x="363" y="1225"/>
                    <a:pt x="363" y="1225"/>
                    <a:pt x="363" y="1225"/>
                  </a:cubicBezTo>
                  <a:cubicBezTo>
                    <a:pt x="345" y="1310"/>
                    <a:pt x="345" y="1310"/>
                    <a:pt x="345" y="1310"/>
                  </a:cubicBezTo>
                  <a:cubicBezTo>
                    <a:pt x="342" y="1322"/>
                    <a:pt x="336" y="1351"/>
                    <a:pt x="382" y="1351"/>
                  </a:cubicBezTo>
                  <a:cubicBezTo>
                    <a:pt x="389" y="1351"/>
                    <a:pt x="402" y="1350"/>
                    <a:pt x="417" y="1346"/>
                  </a:cubicBezTo>
                  <a:cubicBezTo>
                    <a:pt x="424" y="1317"/>
                    <a:pt x="424" y="1317"/>
                    <a:pt x="424" y="1317"/>
                  </a:cubicBezTo>
                  <a:cubicBezTo>
                    <a:pt x="418" y="1317"/>
                    <a:pt x="415" y="1317"/>
                    <a:pt x="408" y="1317"/>
                  </a:cubicBezTo>
                  <a:cubicBezTo>
                    <a:pt x="388" y="1317"/>
                    <a:pt x="391" y="1309"/>
                    <a:pt x="393" y="1295"/>
                  </a:cubicBezTo>
                  <a:cubicBezTo>
                    <a:pt x="408" y="1225"/>
                    <a:pt x="408" y="1225"/>
                    <a:pt x="408" y="1225"/>
                  </a:cubicBezTo>
                  <a:cubicBezTo>
                    <a:pt x="469" y="1225"/>
                    <a:pt x="469" y="1225"/>
                    <a:pt x="469" y="1225"/>
                  </a:cubicBezTo>
                  <a:cubicBezTo>
                    <a:pt x="451" y="1310"/>
                    <a:pt x="451" y="1310"/>
                    <a:pt x="451" y="1310"/>
                  </a:cubicBezTo>
                  <a:cubicBezTo>
                    <a:pt x="448" y="1322"/>
                    <a:pt x="442" y="1351"/>
                    <a:pt x="488" y="1351"/>
                  </a:cubicBezTo>
                  <a:cubicBezTo>
                    <a:pt x="495" y="1351"/>
                    <a:pt x="508" y="1350"/>
                    <a:pt x="523" y="1346"/>
                  </a:cubicBezTo>
                  <a:cubicBezTo>
                    <a:pt x="530" y="1317"/>
                    <a:pt x="530" y="1317"/>
                    <a:pt x="530" y="1317"/>
                  </a:cubicBezTo>
                  <a:cubicBezTo>
                    <a:pt x="524" y="1317"/>
                    <a:pt x="521" y="1317"/>
                    <a:pt x="514" y="1317"/>
                  </a:cubicBezTo>
                  <a:cubicBezTo>
                    <a:pt x="494" y="1317"/>
                    <a:pt x="496" y="1309"/>
                    <a:pt x="499" y="1295"/>
                  </a:cubicBezTo>
                  <a:cubicBezTo>
                    <a:pt x="514" y="1225"/>
                    <a:pt x="514" y="1225"/>
                    <a:pt x="514" y="1225"/>
                  </a:cubicBezTo>
                  <a:cubicBezTo>
                    <a:pt x="514" y="1225"/>
                    <a:pt x="514" y="1225"/>
                    <a:pt x="514" y="1225"/>
                  </a:cubicBezTo>
                  <a:close/>
                  <a:moveTo>
                    <a:pt x="579" y="1194"/>
                  </a:moveTo>
                  <a:cubicBezTo>
                    <a:pt x="624" y="1194"/>
                    <a:pt x="624" y="1194"/>
                    <a:pt x="624" y="1194"/>
                  </a:cubicBezTo>
                  <a:cubicBezTo>
                    <a:pt x="591" y="1348"/>
                    <a:pt x="591" y="1348"/>
                    <a:pt x="591" y="1348"/>
                  </a:cubicBezTo>
                  <a:cubicBezTo>
                    <a:pt x="546" y="1348"/>
                    <a:pt x="546" y="1348"/>
                    <a:pt x="546" y="1348"/>
                  </a:cubicBezTo>
                  <a:cubicBezTo>
                    <a:pt x="579" y="1194"/>
                    <a:pt x="579" y="1194"/>
                    <a:pt x="579" y="1194"/>
                  </a:cubicBezTo>
                  <a:cubicBezTo>
                    <a:pt x="579" y="1194"/>
                    <a:pt x="579" y="1194"/>
                    <a:pt x="579" y="1194"/>
                  </a:cubicBezTo>
                  <a:close/>
                  <a:moveTo>
                    <a:pt x="591" y="1129"/>
                  </a:moveTo>
                  <a:cubicBezTo>
                    <a:pt x="640" y="1129"/>
                    <a:pt x="640" y="1129"/>
                    <a:pt x="640" y="1129"/>
                  </a:cubicBezTo>
                  <a:cubicBezTo>
                    <a:pt x="631" y="1168"/>
                    <a:pt x="631" y="1168"/>
                    <a:pt x="631" y="1168"/>
                  </a:cubicBezTo>
                  <a:cubicBezTo>
                    <a:pt x="583" y="1168"/>
                    <a:pt x="583" y="1168"/>
                    <a:pt x="583" y="1168"/>
                  </a:cubicBezTo>
                  <a:cubicBezTo>
                    <a:pt x="591" y="1129"/>
                    <a:pt x="591" y="1129"/>
                    <a:pt x="591" y="1129"/>
                  </a:cubicBezTo>
                  <a:cubicBezTo>
                    <a:pt x="591" y="1129"/>
                    <a:pt x="591" y="1129"/>
                    <a:pt x="591" y="1129"/>
                  </a:cubicBezTo>
                  <a:close/>
                  <a:moveTo>
                    <a:pt x="653" y="1222"/>
                  </a:moveTo>
                  <a:cubicBezTo>
                    <a:pt x="654" y="1221"/>
                    <a:pt x="657" y="1205"/>
                    <a:pt x="659" y="1194"/>
                  </a:cubicBezTo>
                  <a:cubicBezTo>
                    <a:pt x="702" y="1194"/>
                    <a:pt x="702" y="1194"/>
                    <a:pt x="702" y="1194"/>
                  </a:cubicBezTo>
                  <a:cubicBezTo>
                    <a:pt x="698" y="1217"/>
                    <a:pt x="698" y="1217"/>
                    <a:pt x="698" y="1217"/>
                  </a:cubicBezTo>
                  <a:cubicBezTo>
                    <a:pt x="704" y="1210"/>
                    <a:pt x="720" y="1191"/>
                    <a:pt x="753" y="1191"/>
                  </a:cubicBezTo>
                  <a:cubicBezTo>
                    <a:pt x="784" y="1191"/>
                    <a:pt x="793" y="1209"/>
                    <a:pt x="794" y="1220"/>
                  </a:cubicBezTo>
                  <a:cubicBezTo>
                    <a:pt x="796" y="1229"/>
                    <a:pt x="795" y="1236"/>
                    <a:pt x="789" y="1265"/>
                  </a:cubicBezTo>
                  <a:cubicBezTo>
                    <a:pt x="771" y="1348"/>
                    <a:pt x="771" y="1348"/>
                    <a:pt x="771" y="1348"/>
                  </a:cubicBezTo>
                  <a:cubicBezTo>
                    <a:pt x="725" y="1348"/>
                    <a:pt x="725" y="1348"/>
                    <a:pt x="725" y="1348"/>
                  </a:cubicBezTo>
                  <a:cubicBezTo>
                    <a:pt x="746" y="1253"/>
                    <a:pt x="746" y="1253"/>
                    <a:pt x="746" y="1253"/>
                  </a:cubicBezTo>
                  <a:cubicBezTo>
                    <a:pt x="747" y="1246"/>
                    <a:pt x="748" y="1241"/>
                    <a:pt x="746" y="1236"/>
                  </a:cubicBezTo>
                  <a:cubicBezTo>
                    <a:pt x="745" y="1230"/>
                    <a:pt x="739" y="1223"/>
                    <a:pt x="728" y="1223"/>
                  </a:cubicBezTo>
                  <a:cubicBezTo>
                    <a:pt x="718" y="1223"/>
                    <a:pt x="708" y="1227"/>
                    <a:pt x="702" y="1235"/>
                  </a:cubicBezTo>
                  <a:cubicBezTo>
                    <a:pt x="698" y="1239"/>
                    <a:pt x="694" y="1246"/>
                    <a:pt x="691" y="1258"/>
                  </a:cubicBezTo>
                  <a:cubicBezTo>
                    <a:pt x="672" y="1348"/>
                    <a:pt x="672" y="1348"/>
                    <a:pt x="672" y="1348"/>
                  </a:cubicBezTo>
                  <a:cubicBezTo>
                    <a:pt x="627" y="1348"/>
                    <a:pt x="627" y="1348"/>
                    <a:pt x="627" y="1348"/>
                  </a:cubicBezTo>
                  <a:cubicBezTo>
                    <a:pt x="653" y="1222"/>
                    <a:pt x="653" y="1222"/>
                    <a:pt x="653" y="1222"/>
                  </a:cubicBezTo>
                  <a:cubicBezTo>
                    <a:pt x="653" y="1222"/>
                    <a:pt x="653" y="1222"/>
                    <a:pt x="653" y="1222"/>
                  </a:cubicBezTo>
                  <a:close/>
                  <a:moveTo>
                    <a:pt x="985" y="1196"/>
                  </a:moveTo>
                  <a:cubicBezTo>
                    <a:pt x="981" y="1207"/>
                    <a:pt x="978" y="1218"/>
                    <a:pt x="975" y="1233"/>
                  </a:cubicBezTo>
                  <a:cubicBezTo>
                    <a:pt x="951" y="1346"/>
                    <a:pt x="951" y="1346"/>
                    <a:pt x="951" y="1346"/>
                  </a:cubicBezTo>
                  <a:cubicBezTo>
                    <a:pt x="939" y="1403"/>
                    <a:pt x="891" y="1409"/>
                    <a:pt x="861" y="1409"/>
                  </a:cubicBezTo>
                  <a:cubicBezTo>
                    <a:pt x="839" y="1409"/>
                    <a:pt x="797" y="1406"/>
                    <a:pt x="804" y="1359"/>
                  </a:cubicBezTo>
                  <a:cubicBezTo>
                    <a:pt x="847" y="1359"/>
                    <a:pt x="847" y="1359"/>
                    <a:pt x="847" y="1359"/>
                  </a:cubicBezTo>
                  <a:cubicBezTo>
                    <a:pt x="847" y="1362"/>
                    <a:pt x="847" y="1367"/>
                    <a:pt x="850" y="1372"/>
                  </a:cubicBezTo>
                  <a:cubicBezTo>
                    <a:pt x="852" y="1376"/>
                    <a:pt x="858" y="1380"/>
                    <a:pt x="869" y="1380"/>
                  </a:cubicBezTo>
                  <a:cubicBezTo>
                    <a:pt x="883" y="1380"/>
                    <a:pt x="896" y="1374"/>
                    <a:pt x="902" y="1360"/>
                  </a:cubicBezTo>
                  <a:cubicBezTo>
                    <a:pt x="905" y="1353"/>
                    <a:pt x="906" y="1347"/>
                    <a:pt x="912" y="1324"/>
                  </a:cubicBezTo>
                  <a:cubicBezTo>
                    <a:pt x="893" y="1343"/>
                    <a:pt x="877" y="1345"/>
                    <a:pt x="866" y="1345"/>
                  </a:cubicBezTo>
                  <a:cubicBezTo>
                    <a:pt x="822" y="1345"/>
                    <a:pt x="809" y="1307"/>
                    <a:pt x="817" y="1270"/>
                  </a:cubicBezTo>
                  <a:cubicBezTo>
                    <a:pt x="825" y="1231"/>
                    <a:pt x="855" y="1194"/>
                    <a:pt x="899" y="1194"/>
                  </a:cubicBezTo>
                  <a:cubicBezTo>
                    <a:pt x="927" y="1194"/>
                    <a:pt x="934" y="1209"/>
                    <a:pt x="937" y="1216"/>
                  </a:cubicBezTo>
                  <a:cubicBezTo>
                    <a:pt x="943" y="1196"/>
                    <a:pt x="943" y="1196"/>
                    <a:pt x="943" y="1196"/>
                  </a:cubicBezTo>
                  <a:cubicBezTo>
                    <a:pt x="985" y="1196"/>
                    <a:pt x="985" y="1196"/>
                    <a:pt x="985" y="1196"/>
                  </a:cubicBezTo>
                  <a:cubicBezTo>
                    <a:pt x="985" y="1196"/>
                    <a:pt x="985" y="1196"/>
                    <a:pt x="985" y="1196"/>
                  </a:cubicBezTo>
                  <a:close/>
                  <a:moveTo>
                    <a:pt x="883" y="1315"/>
                  </a:moveTo>
                  <a:cubicBezTo>
                    <a:pt x="914" y="1315"/>
                    <a:pt x="922" y="1277"/>
                    <a:pt x="924" y="1271"/>
                  </a:cubicBezTo>
                  <a:cubicBezTo>
                    <a:pt x="927" y="1253"/>
                    <a:pt x="930" y="1224"/>
                    <a:pt x="903" y="1224"/>
                  </a:cubicBezTo>
                  <a:cubicBezTo>
                    <a:pt x="886" y="1224"/>
                    <a:pt x="869" y="1237"/>
                    <a:pt x="862" y="1270"/>
                  </a:cubicBezTo>
                  <a:cubicBezTo>
                    <a:pt x="861" y="1277"/>
                    <a:pt x="853" y="1315"/>
                    <a:pt x="883" y="1315"/>
                  </a:cubicBezTo>
                  <a:moveTo>
                    <a:pt x="1164" y="1346"/>
                  </a:moveTo>
                  <a:cubicBezTo>
                    <a:pt x="1149" y="1350"/>
                    <a:pt x="1136" y="1351"/>
                    <a:pt x="1129" y="1351"/>
                  </a:cubicBezTo>
                  <a:cubicBezTo>
                    <a:pt x="1083" y="1351"/>
                    <a:pt x="1089" y="1322"/>
                    <a:pt x="1092" y="1310"/>
                  </a:cubicBezTo>
                  <a:cubicBezTo>
                    <a:pt x="1110" y="1225"/>
                    <a:pt x="1110" y="1225"/>
                    <a:pt x="1110" y="1225"/>
                  </a:cubicBezTo>
                  <a:cubicBezTo>
                    <a:pt x="1080" y="1225"/>
                    <a:pt x="1080" y="1225"/>
                    <a:pt x="1080" y="1225"/>
                  </a:cubicBezTo>
                  <a:cubicBezTo>
                    <a:pt x="1087" y="1196"/>
                    <a:pt x="1087" y="1196"/>
                    <a:pt x="1087" y="1196"/>
                  </a:cubicBezTo>
                  <a:cubicBezTo>
                    <a:pt x="1116" y="1196"/>
                    <a:pt x="1116" y="1196"/>
                    <a:pt x="1116" y="1196"/>
                  </a:cubicBezTo>
                  <a:cubicBezTo>
                    <a:pt x="1123" y="1166"/>
                    <a:pt x="1123" y="1166"/>
                    <a:pt x="1123" y="1166"/>
                  </a:cubicBezTo>
                  <a:cubicBezTo>
                    <a:pt x="1171" y="1149"/>
                    <a:pt x="1171" y="1149"/>
                    <a:pt x="1171" y="1149"/>
                  </a:cubicBezTo>
                  <a:cubicBezTo>
                    <a:pt x="1161" y="1196"/>
                    <a:pt x="1161" y="1196"/>
                    <a:pt x="1161" y="1196"/>
                  </a:cubicBezTo>
                  <a:cubicBezTo>
                    <a:pt x="1198" y="1196"/>
                    <a:pt x="1198" y="1196"/>
                    <a:pt x="1198" y="1196"/>
                  </a:cubicBezTo>
                  <a:cubicBezTo>
                    <a:pt x="1191" y="1225"/>
                    <a:pt x="1191" y="1225"/>
                    <a:pt x="1191" y="1225"/>
                  </a:cubicBezTo>
                  <a:cubicBezTo>
                    <a:pt x="1155" y="1225"/>
                    <a:pt x="1155" y="1225"/>
                    <a:pt x="1155" y="1225"/>
                  </a:cubicBezTo>
                  <a:cubicBezTo>
                    <a:pt x="1140" y="1295"/>
                    <a:pt x="1140" y="1295"/>
                    <a:pt x="1140" y="1295"/>
                  </a:cubicBezTo>
                  <a:cubicBezTo>
                    <a:pt x="1137" y="1309"/>
                    <a:pt x="1135" y="1317"/>
                    <a:pt x="1155" y="1317"/>
                  </a:cubicBezTo>
                  <a:cubicBezTo>
                    <a:pt x="1162" y="1317"/>
                    <a:pt x="1165" y="1317"/>
                    <a:pt x="1171" y="1317"/>
                  </a:cubicBezTo>
                  <a:cubicBezTo>
                    <a:pt x="1164" y="1346"/>
                    <a:pt x="1164" y="1346"/>
                    <a:pt x="1164" y="1346"/>
                  </a:cubicBezTo>
                  <a:cubicBezTo>
                    <a:pt x="1164" y="1346"/>
                    <a:pt x="1164" y="1346"/>
                    <a:pt x="1164" y="1346"/>
                  </a:cubicBezTo>
                  <a:close/>
                  <a:moveTo>
                    <a:pt x="1235" y="1129"/>
                  </a:moveTo>
                  <a:cubicBezTo>
                    <a:pt x="1280" y="1129"/>
                    <a:pt x="1280" y="1129"/>
                    <a:pt x="1280" y="1129"/>
                  </a:cubicBezTo>
                  <a:cubicBezTo>
                    <a:pt x="1261" y="1216"/>
                    <a:pt x="1261" y="1216"/>
                    <a:pt x="1261" y="1216"/>
                  </a:cubicBezTo>
                  <a:cubicBezTo>
                    <a:pt x="1268" y="1208"/>
                    <a:pt x="1283" y="1193"/>
                    <a:pt x="1311" y="1193"/>
                  </a:cubicBezTo>
                  <a:cubicBezTo>
                    <a:pt x="1334" y="1193"/>
                    <a:pt x="1346" y="1204"/>
                    <a:pt x="1351" y="1214"/>
                  </a:cubicBezTo>
                  <a:cubicBezTo>
                    <a:pt x="1355" y="1221"/>
                    <a:pt x="1356" y="1235"/>
                    <a:pt x="1352" y="1255"/>
                  </a:cubicBezTo>
                  <a:cubicBezTo>
                    <a:pt x="1332" y="1348"/>
                    <a:pt x="1332" y="1348"/>
                    <a:pt x="1332" y="1348"/>
                  </a:cubicBezTo>
                  <a:cubicBezTo>
                    <a:pt x="1288" y="1348"/>
                    <a:pt x="1288" y="1348"/>
                    <a:pt x="1288" y="1348"/>
                  </a:cubicBezTo>
                  <a:cubicBezTo>
                    <a:pt x="1307" y="1256"/>
                    <a:pt x="1307" y="1256"/>
                    <a:pt x="1307" y="1256"/>
                  </a:cubicBezTo>
                  <a:cubicBezTo>
                    <a:pt x="1309" y="1248"/>
                    <a:pt x="1314" y="1223"/>
                    <a:pt x="1289" y="1223"/>
                  </a:cubicBezTo>
                  <a:cubicBezTo>
                    <a:pt x="1276" y="1223"/>
                    <a:pt x="1259" y="1230"/>
                    <a:pt x="1253" y="1254"/>
                  </a:cubicBezTo>
                  <a:cubicBezTo>
                    <a:pt x="1234" y="1348"/>
                    <a:pt x="1234" y="1348"/>
                    <a:pt x="1234" y="1348"/>
                  </a:cubicBezTo>
                  <a:cubicBezTo>
                    <a:pt x="1189" y="1348"/>
                    <a:pt x="1189" y="1348"/>
                    <a:pt x="1189" y="1348"/>
                  </a:cubicBezTo>
                  <a:cubicBezTo>
                    <a:pt x="1235" y="1129"/>
                    <a:pt x="1235" y="1129"/>
                    <a:pt x="1235" y="1129"/>
                  </a:cubicBezTo>
                  <a:cubicBezTo>
                    <a:pt x="1235" y="1129"/>
                    <a:pt x="1235" y="1129"/>
                    <a:pt x="1235" y="1129"/>
                  </a:cubicBezTo>
                  <a:close/>
                  <a:moveTo>
                    <a:pt x="1387" y="1232"/>
                  </a:moveTo>
                  <a:cubicBezTo>
                    <a:pt x="1389" y="1225"/>
                    <a:pt x="1392" y="1203"/>
                    <a:pt x="1393" y="1194"/>
                  </a:cubicBezTo>
                  <a:cubicBezTo>
                    <a:pt x="1435" y="1194"/>
                    <a:pt x="1435" y="1194"/>
                    <a:pt x="1435" y="1194"/>
                  </a:cubicBezTo>
                  <a:cubicBezTo>
                    <a:pt x="1430" y="1223"/>
                    <a:pt x="1430" y="1223"/>
                    <a:pt x="1430" y="1223"/>
                  </a:cubicBezTo>
                  <a:cubicBezTo>
                    <a:pt x="1438" y="1211"/>
                    <a:pt x="1452" y="1192"/>
                    <a:pt x="1489" y="1194"/>
                  </a:cubicBezTo>
                  <a:cubicBezTo>
                    <a:pt x="1480" y="1234"/>
                    <a:pt x="1480" y="1234"/>
                    <a:pt x="1480" y="1234"/>
                  </a:cubicBezTo>
                  <a:cubicBezTo>
                    <a:pt x="1435" y="1230"/>
                    <a:pt x="1428" y="1253"/>
                    <a:pt x="1424" y="1273"/>
                  </a:cubicBezTo>
                  <a:cubicBezTo>
                    <a:pt x="1408" y="1348"/>
                    <a:pt x="1408" y="1348"/>
                    <a:pt x="1408" y="1348"/>
                  </a:cubicBezTo>
                  <a:cubicBezTo>
                    <a:pt x="1363" y="1348"/>
                    <a:pt x="1363" y="1348"/>
                    <a:pt x="1363" y="1348"/>
                  </a:cubicBezTo>
                  <a:cubicBezTo>
                    <a:pt x="1387" y="1232"/>
                    <a:pt x="1387" y="1232"/>
                    <a:pt x="1387" y="1232"/>
                  </a:cubicBezTo>
                  <a:cubicBezTo>
                    <a:pt x="1387" y="1232"/>
                    <a:pt x="1387" y="1232"/>
                    <a:pt x="1387" y="1232"/>
                  </a:cubicBezTo>
                  <a:close/>
                  <a:moveTo>
                    <a:pt x="1582" y="1191"/>
                  </a:moveTo>
                  <a:cubicBezTo>
                    <a:pt x="1637" y="1191"/>
                    <a:pt x="1654" y="1229"/>
                    <a:pt x="1644" y="1271"/>
                  </a:cubicBezTo>
                  <a:cubicBezTo>
                    <a:pt x="1635" y="1315"/>
                    <a:pt x="1602" y="1353"/>
                    <a:pt x="1546" y="1353"/>
                  </a:cubicBezTo>
                  <a:cubicBezTo>
                    <a:pt x="1503" y="1353"/>
                    <a:pt x="1474" y="1326"/>
                    <a:pt x="1485" y="1273"/>
                  </a:cubicBezTo>
                  <a:cubicBezTo>
                    <a:pt x="1493" y="1236"/>
                    <a:pt x="1521" y="1191"/>
                    <a:pt x="1582" y="1191"/>
                  </a:cubicBezTo>
                  <a:moveTo>
                    <a:pt x="1555" y="1322"/>
                  </a:moveTo>
                  <a:cubicBezTo>
                    <a:pt x="1574" y="1322"/>
                    <a:pt x="1590" y="1310"/>
                    <a:pt x="1599" y="1270"/>
                  </a:cubicBezTo>
                  <a:cubicBezTo>
                    <a:pt x="1603" y="1250"/>
                    <a:pt x="1605" y="1221"/>
                    <a:pt x="1575" y="1221"/>
                  </a:cubicBezTo>
                  <a:cubicBezTo>
                    <a:pt x="1543" y="1221"/>
                    <a:pt x="1534" y="1259"/>
                    <a:pt x="1531" y="1273"/>
                  </a:cubicBezTo>
                  <a:cubicBezTo>
                    <a:pt x="1524" y="1307"/>
                    <a:pt x="1532" y="1322"/>
                    <a:pt x="1555" y="1322"/>
                  </a:cubicBezTo>
                  <a:moveTo>
                    <a:pt x="1734" y="1195"/>
                  </a:moveTo>
                  <a:cubicBezTo>
                    <a:pt x="1714" y="1286"/>
                    <a:pt x="1714" y="1286"/>
                    <a:pt x="1714" y="1286"/>
                  </a:cubicBezTo>
                  <a:cubicBezTo>
                    <a:pt x="1711" y="1299"/>
                    <a:pt x="1707" y="1320"/>
                    <a:pt x="1731" y="1320"/>
                  </a:cubicBezTo>
                  <a:cubicBezTo>
                    <a:pt x="1760" y="1320"/>
                    <a:pt x="1765" y="1298"/>
                    <a:pt x="1770" y="1272"/>
                  </a:cubicBezTo>
                  <a:cubicBezTo>
                    <a:pt x="1786" y="1195"/>
                    <a:pt x="1786" y="1195"/>
                    <a:pt x="1786" y="1195"/>
                  </a:cubicBezTo>
                  <a:cubicBezTo>
                    <a:pt x="1833" y="1195"/>
                    <a:pt x="1833" y="1195"/>
                    <a:pt x="1833" y="1195"/>
                  </a:cubicBezTo>
                  <a:cubicBezTo>
                    <a:pt x="1811" y="1296"/>
                    <a:pt x="1811" y="1296"/>
                    <a:pt x="1811" y="1296"/>
                  </a:cubicBezTo>
                  <a:cubicBezTo>
                    <a:pt x="1805" y="1329"/>
                    <a:pt x="1804" y="1333"/>
                    <a:pt x="1804" y="1337"/>
                  </a:cubicBezTo>
                  <a:cubicBezTo>
                    <a:pt x="1803" y="1341"/>
                    <a:pt x="1802" y="1344"/>
                    <a:pt x="1802" y="1348"/>
                  </a:cubicBezTo>
                  <a:cubicBezTo>
                    <a:pt x="1758" y="1348"/>
                    <a:pt x="1758" y="1348"/>
                    <a:pt x="1758" y="1348"/>
                  </a:cubicBezTo>
                  <a:cubicBezTo>
                    <a:pt x="1761" y="1328"/>
                    <a:pt x="1761" y="1328"/>
                    <a:pt x="1761" y="1328"/>
                  </a:cubicBezTo>
                  <a:cubicBezTo>
                    <a:pt x="1756" y="1334"/>
                    <a:pt x="1740" y="1352"/>
                    <a:pt x="1711" y="1352"/>
                  </a:cubicBezTo>
                  <a:cubicBezTo>
                    <a:pt x="1690" y="1352"/>
                    <a:pt x="1675" y="1343"/>
                    <a:pt x="1669" y="1331"/>
                  </a:cubicBezTo>
                  <a:cubicBezTo>
                    <a:pt x="1662" y="1319"/>
                    <a:pt x="1666" y="1297"/>
                    <a:pt x="1668" y="1290"/>
                  </a:cubicBezTo>
                  <a:cubicBezTo>
                    <a:pt x="1688" y="1195"/>
                    <a:pt x="1688" y="1195"/>
                    <a:pt x="1688" y="1195"/>
                  </a:cubicBezTo>
                  <a:cubicBezTo>
                    <a:pt x="1734" y="1195"/>
                    <a:pt x="1734" y="1195"/>
                    <a:pt x="1734" y="1195"/>
                  </a:cubicBezTo>
                  <a:cubicBezTo>
                    <a:pt x="1734" y="1195"/>
                    <a:pt x="1734" y="1195"/>
                    <a:pt x="1734" y="1195"/>
                  </a:cubicBezTo>
                  <a:close/>
                  <a:moveTo>
                    <a:pt x="2010" y="1196"/>
                  </a:moveTo>
                  <a:cubicBezTo>
                    <a:pt x="2006" y="1207"/>
                    <a:pt x="2003" y="1218"/>
                    <a:pt x="2000" y="1233"/>
                  </a:cubicBezTo>
                  <a:cubicBezTo>
                    <a:pt x="1976" y="1346"/>
                    <a:pt x="1976" y="1346"/>
                    <a:pt x="1976" y="1346"/>
                  </a:cubicBezTo>
                  <a:cubicBezTo>
                    <a:pt x="1964" y="1403"/>
                    <a:pt x="1915" y="1409"/>
                    <a:pt x="1886" y="1409"/>
                  </a:cubicBezTo>
                  <a:cubicBezTo>
                    <a:pt x="1864" y="1409"/>
                    <a:pt x="1822" y="1406"/>
                    <a:pt x="1829" y="1359"/>
                  </a:cubicBezTo>
                  <a:cubicBezTo>
                    <a:pt x="1872" y="1359"/>
                    <a:pt x="1872" y="1359"/>
                    <a:pt x="1872" y="1359"/>
                  </a:cubicBezTo>
                  <a:cubicBezTo>
                    <a:pt x="1872" y="1362"/>
                    <a:pt x="1871" y="1367"/>
                    <a:pt x="1874" y="1372"/>
                  </a:cubicBezTo>
                  <a:cubicBezTo>
                    <a:pt x="1877" y="1376"/>
                    <a:pt x="1883" y="1380"/>
                    <a:pt x="1894" y="1380"/>
                  </a:cubicBezTo>
                  <a:cubicBezTo>
                    <a:pt x="1908" y="1380"/>
                    <a:pt x="1921" y="1374"/>
                    <a:pt x="1926" y="1360"/>
                  </a:cubicBezTo>
                  <a:cubicBezTo>
                    <a:pt x="1930" y="1353"/>
                    <a:pt x="1931" y="1347"/>
                    <a:pt x="1937" y="1324"/>
                  </a:cubicBezTo>
                  <a:cubicBezTo>
                    <a:pt x="1918" y="1343"/>
                    <a:pt x="1901" y="1345"/>
                    <a:pt x="1891" y="1345"/>
                  </a:cubicBezTo>
                  <a:cubicBezTo>
                    <a:pt x="1847" y="1345"/>
                    <a:pt x="1834" y="1307"/>
                    <a:pt x="1842" y="1270"/>
                  </a:cubicBezTo>
                  <a:cubicBezTo>
                    <a:pt x="1850" y="1231"/>
                    <a:pt x="1880" y="1194"/>
                    <a:pt x="1924" y="1194"/>
                  </a:cubicBezTo>
                  <a:cubicBezTo>
                    <a:pt x="1952" y="1194"/>
                    <a:pt x="1959" y="1209"/>
                    <a:pt x="1962" y="1216"/>
                  </a:cubicBezTo>
                  <a:cubicBezTo>
                    <a:pt x="1968" y="1196"/>
                    <a:pt x="1968" y="1196"/>
                    <a:pt x="1968" y="1196"/>
                  </a:cubicBezTo>
                  <a:cubicBezTo>
                    <a:pt x="2010" y="1196"/>
                    <a:pt x="2010" y="1196"/>
                    <a:pt x="2010" y="1196"/>
                  </a:cubicBezTo>
                  <a:cubicBezTo>
                    <a:pt x="2010" y="1196"/>
                    <a:pt x="2010" y="1196"/>
                    <a:pt x="2010" y="1196"/>
                  </a:cubicBezTo>
                  <a:close/>
                  <a:moveTo>
                    <a:pt x="1908" y="1315"/>
                  </a:moveTo>
                  <a:cubicBezTo>
                    <a:pt x="1939" y="1315"/>
                    <a:pt x="1947" y="1277"/>
                    <a:pt x="1948" y="1271"/>
                  </a:cubicBezTo>
                  <a:cubicBezTo>
                    <a:pt x="1952" y="1253"/>
                    <a:pt x="1955" y="1224"/>
                    <a:pt x="1928" y="1224"/>
                  </a:cubicBezTo>
                  <a:cubicBezTo>
                    <a:pt x="1911" y="1224"/>
                    <a:pt x="1894" y="1237"/>
                    <a:pt x="1887" y="1270"/>
                  </a:cubicBezTo>
                  <a:cubicBezTo>
                    <a:pt x="1885" y="1277"/>
                    <a:pt x="1878" y="1315"/>
                    <a:pt x="1908" y="1315"/>
                  </a:cubicBezTo>
                  <a:moveTo>
                    <a:pt x="2058" y="1129"/>
                  </a:moveTo>
                  <a:cubicBezTo>
                    <a:pt x="2102" y="1129"/>
                    <a:pt x="2102" y="1129"/>
                    <a:pt x="2102" y="1129"/>
                  </a:cubicBezTo>
                  <a:cubicBezTo>
                    <a:pt x="2084" y="1216"/>
                    <a:pt x="2084" y="1216"/>
                    <a:pt x="2084" y="1216"/>
                  </a:cubicBezTo>
                  <a:cubicBezTo>
                    <a:pt x="2091" y="1208"/>
                    <a:pt x="2105" y="1193"/>
                    <a:pt x="2133" y="1193"/>
                  </a:cubicBezTo>
                  <a:cubicBezTo>
                    <a:pt x="2156" y="1193"/>
                    <a:pt x="2168" y="1204"/>
                    <a:pt x="2174" y="1214"/>
                  </a:cubicBezTo>
                  <a:cubicBezTo>
                    <a:pt x="2177" y="1221"/>
                    <a:pt x="2179" y="1235"/>
                    <a:pt x="2175" y="1255"/>
                  </a:cubicBezTo>
                  <a:cubicBezTo>
                    <a:pt x="2155" y="1348"/>
                    <a:pt x="2155" y="1348"/>
                    <a:pt x="2155" y="1348"/>
                  </a:cubicBezTo>
                  <a:cubicBezTo>
                    <a:pt x="2110" y="1348"/>
                    <a:pt x="2110" y="1348"/>
                    <a:pt x="2110" y="1348"/>
                  </a:cubicBezTo>
                  <a:cubicBezTo>
                    <a:pt x="2130" y="1256"/>
                    <a:pt x="2130" y="1256"/>
                    <a:pt x="2130" y="1256"/>
                  </a:cubicBezTo>
                  <a:cubicBezTo>
                    <a:pt x="2131" y="1248"/>
                    <a:pt x="2137" y="1223"/>
                    <a:pt x="2112" y="1223"/>
                  </a:cubicBezTo>
                  <a:cubicBezTo>
                    <a:pt x="2099" y="1223"/>
                    <a:pt x="2081" y="1230"/>
                    <a:pt x="2076" y="1254"/>
                  </a:cubicBezTo>
                  <a:cubicBezTo>
                    <a:pt x="2057" y="1348"/>
                    <a:pt x="2057" y="1348"/>
                    <a:pt x="2057" y="1348"/>
                  </a:cubicBezTo>
                  <a:cubicBezTo>
                    <a:pt x="2012" y="1348"/>
                    <a:pt x="2012" y="1348"/>
                    <a:pt x="2012" y="1348"/>
                  </a:cubicBezTo>
                  <a:cubicBezTo>
                    <a:pt x="2058" y="1129"/>
                    <a:pt x="2058" y="1129"/>
                    <a:pt x="2058" y="1129"/>
                  </a:cubicBezTo>
                  <a:cubicBezTo>
                    <a:pt x="2058" y="1129"/>
                    <a:pt x="2058" y="1129"/>
                    <a:pt x="2058" y="1129"/>
                  </a:cubicBezTo>
                  <a:close/>
                  <a:moveTo>
                    <a:pt x="100" y="1249"/>
                  </a:moveTo>
                  <a:cubicBezTo>
                    <a:pt x="101" y="1244"/>
                    <a:pt x="104" y="1221"/>
                    <a:pt x="87" y="1221"/>
                  </a:cubicBezTo>
                  <a:cubicBezTo>
                    <a:pt x="66" y="1221"/>
                    <a:pt x="56" y="1253"/>
                    <a:pt x="53" y="1270"/>
                  </a:cubicBezTo>
                  <a:cubicBezTo>
                    <a:pt x="51" y="1278"/>
                    <a:pt x="46" y="1306"/>
                    <a:pt x="54" y="1317"/>
                  </a:cubicBezTo>
                  <a:cubicBezTo>
                    <a:pt x="57" y="1321"/>
                    <a:pt x="61" y="1322"/>
                    <a:pt x="65" y="1322"/>
                  </a:cubicBezTo>
                  <a:cubicBezTo>
                    <a:pt x="70" y="1322"/>
                    <a:pt x="84" y="1320"/>
                    <a:pt x="92" y="1292"/>
                  </a:cubicBezTo>
                  <a:cubicBezTo>
                    <a:pt x="136" y="1292"/>
                    <a:pt x="136" y="1292"/>
                    <a:pt x="136" y="1292"/>
                  </a:cubicBezTo>
                  <a:cubicBezTo>
                    <a:pt x="133" y="1304"/>
                    <a:pt x="128" y="1323"/>
                    <a:pt x="107" y="1337"/>
                  </a:cubicBezTo>
                  <a:cubicBezTo>
                    <a:pt x="94" y="1347"/>
                    <a:pt x="79" y="1352"/>
                    <a:pt x="60" y="1352"/>
                  </a:cubicBezTo>
                  <a:cubicBezTo>
                    <a:pt x="40" y="1352"/>
                    <a:pt x="23" y="1347"/>
                    <a:pt x="12" y="1331"/>
                  </a:cubicBezTo>
                  <a:cubicBezTo>
                    <a:pt x="2" y="1316"/>
                    <a:pt x="0" y="1296"/>
                    <a:pt x="5" y="1271"/>
                  </a:cubicBezTo>
                  <a:cubicBezTo>
                    <a:pt x="20" y="1201"/>
                    <a:pt x="74" y="1192"/>
                    <a:pt x="94" y="1192"/>
                  </a:cubicBezTo>
                  <a:cubicBezTo>
                    <a:pt x="122" y="1192"/>
                    <a:pt x="153" y="1207"/>
                    <a:pt x="144" y="1249"/>
                  </a:cubicBezTo>
                  <a:cubicBezTo>
                    <a:pt x="100" y="1249"/>
                    <a:pt x="100" y="1249"/>
                    <a:pt x="100" y="1249"/>
                  </a:cubicBezTo>
                  <a:cubicBezTo>
                    <a:pt x="100" y="1249"/>
                    <a:pt x="100" y="1249"/>
                    <a:pt x="100" y="1249"/>
                  </a:cubicBezTo>
                  <a:close/>
                  <a:moveTo>
                    <a:pt x="2378" y="1249"/>
                  </a:moveTo>
                  <a:cubicBezTo>
                    <a:pt x="2379" y="1244"/>
                    <a:pt x="2382" y="1221"/>
                    <a:pt x="2365" y="1221"/>
                  </a:cubicBezTo>
                  <a:cubicBezTo>
                    <a:pt x="2344" y="1221"/>
                    <a:pt x="2335" y="1253"/>
                    <a:pt x="2331" y="1270"/>
                  </a:cubicBezTo>
                  <a:cubicBezTo>
                    <a:pt x="2329" y="1278"/>
                    <a:pt x="2324" y="1306"/>
                    <a:pt x="2332" y="1317"/>
                  </a:cubicBezTo>
                  <a:cubicBezTo>
                    <a:pt x="2335" y="1321"/>
                    <a:pt x="2340" y="1322"/>
                    <a:pt x="2343" y="1322"/>
                  </a:cubicBezTo>
                  <a:cubicBezTo>
                    <a:pt x="2348" y="1322"/>
                    <a:pt x="2362" y="1320"/>
                    <a:pt x="2370" y="1292"/>
                  </a:cubicBezTo>
                  <a:cubicBezTo>
                    <a:pt x="2414" y="1292"/>
                    <a:pt x="2414" y="1292"/>
                    <a:pt x="2414" y="1292"/>
                  </a:cubicBezTo>
                  <a:cubicBezTo>
                    <a:pt x="2411" y="1304"/>
                    <a:pt x="2406" y="1323"/>
                    <a:pt x="2385" y="1337"/>
                  </a:cubicBezTo>
                  <a:cubicBezTo>
                    <a:pt x="2372" y="1347"/>
                    <a:pt x="2357" y="1352"/>
                    <a:pt x="2338" y="1352"/>
                  </a:cubicBezTo>
                  <a:cubicBezTo>
                    <a:pt x="2318" y="1352"/>
                    <a:pt x="2301" y="1347"/>
                    <a:pt x="2290" y="1331"/>
                  </a:cubicBezTo>
                  <a:cubicBezTo>
                    <a:pt x="2280" y="1316"/>
                    <a:pt x="2278" y="1296"/>
                    <a:pt x="2284" y="1271"/>
                  </a:cubicBezTo>
                  <a:cubicBezTo>
                    <a:pt x="2299" y="1201"/>
                    <a:pt x="2352" y="1192"/>
                    <a:pt x="2372" y="1192"/>
                  </a:cubicBezTo>
                  <a:cubicBezTo>
                    <a:pt x="2401" y="1192"/>
                    <a:pt x="2431" y="1207"/>
                    <a:pt x="2423" y="1249"/>
                  </a:cubicBezTo>
                  <a:cubicBezTo>
                    <a:pt x="2378" y="1249"/>
                    <a:pt x="2378" y="1249"/>
                    <a:pt x="2378" y="1249"/>
                  </a:cubicBezTo>
                  <a:cubicBezTo>
                    <a:pt x="2378" y="1249"/>
                    <a:pt x="2378" y="1249"/>
                    <a:pt x="2378" y="1249"/>
                  </a:cubicBezTo>
                  <a:close/>
                  <a:moveTo>
                    <a:pt x="2534" y="1191"/>
                  </a:moveTo>
                  <a:cubicBezTo>
                    <a:pt x="2589" y="1191"/>
                    <a:pt x="2606" y="1229"/>
                    <a:pt x="2597" y="1271"/>
                  </a:cubicBezTo>
                  <a:cubicBezTo>
                    <a:pt x="2587" y="1315"/>
                    <a:pt x="2554" y="1353"/>
                    <a:pt x="2498" y="1353"/>
                  </a:cubicBezTo>
                  <a:cubicBezTo>
                    <a:pt x="2454" y="1353"/>
                    <a:pt x="2426" y="1326"/>
                    <a:pt x="2437" y="1273"/>
                  </a:cubicBezTo>
                  <a:cubicBezTo>
                    <a:pt x="2445" y="1236"/>
                    <a:pt x="2474" y="1191"/>
                    <a:pt x="2534" y="1191"/>
                  </a:cubicBezTo>
                  <a:moveTo>
                    <a:pt x="2507" y="1322"/>
                  </a:moveTo>
                  <a:cubicBezTo>
                    <a:pt x="2527" y="1322"/>
                    <a:pt x="2542" y="1310"/>
                    <a:pt x="2551" y="1270"/>
                  </a:cubicBezTo>
                  <a:cubicBezTo>
                    <a:pt x="2555" y="1250"/>
                    <a:pt x="2557" y="1221"/>
                    <a:pt x="2528" y="1221"/>
                  </a:cubicBezTo>
                  <a:cubicBezTo>
                    <a:pt x="2495" y="1221"/>
                    <a:pt x="2486" y="1259"/>
                    <a:pt x="2484" y="1273"/>
                  </a:cubicBezTo>
                  <a:cubicBezTo>
                    <a:pt x="2476" y="1307"/>
                    <a:pt x="2484" y="1322"/>
                    <a:pt x="2507" y="1322"/>
                  </a:cubicBezTo>
                  <a:moveTo>
                    <a:pt x="2637" y="1223"/>
                  </a:moveTo>
                  <a:cubicBezTo>
                    <a:pt x="2639" y="1214"/>
                    <a:pt x="2640" y="1205"/>
                    <a:pt x="2641" y="1195"/>
                  </a:cubicBezTo>
                  <a:cubicBezTo>
                    <a:pt x="2685" y="1195"/>
                    <a:pt x="2685" y="1195"/>
                    <a:pt x="2685" y="1195"/>
                  </a:cubicBezTo>
                  <a:cubicBezTo>
                    <a:pt x="2682" y="1214"/>
                    <a:pt x="2682" y="1214"/>
                    <a:pt x="2682" y="1214"/>
                  </a:cubicBezTo>
                  <a:cubicBezTo>
                    <a:pt x="2688" y="1208"/>
                    <a:pt x="2704" y="1192"/>
                    <a:pt x="2734" y="1192"/>
                  </a:cubicBezTo>
                  <a:cubicBezTo>
                    <a:pt x="2769" y="1192"/>
                    <a:pt x="2775" y="1213"/>
                    <a:pt x="2776" y="1220"/>
                  </a:cubicBezTo>
                  <a:cubicBezTo>
                    <a:pt x="2795" y="1196"/>
                    <a:pt x="2816" y="1192"/>
                    <a:pt x="2832" y="1192"/>
                  </a:cubicBezTo>
                  <a:cubicBezTo>
                    <a:pt x="2862" y="1192"/>
                    <a:pt x="2871" y="1210"/>
                    <a:pt x="2873" y="1216"/>
                  </a:cubicBezTo>
                  <a:cubicBezTo>
                    <a:pt x="2878" y="1230"/>
                    <a:pt x="2874" y="1248"/>
                    <a:pt x="2871" y="1261"/>
                  </a:cubicBezTo>
                  <a:cubicBezTo>
                    <a:pt x="2853" y="1348"/>
                    <a:pt x="2853" y="1348"/>
                    <a:pt x="2853" y="1348"/>
                  </a:cubicBezTo>
                  <a:cubicBezTo>
                    <a:pt x="2807" y="1348"/>
                    <a:pt x="2807" y="1348"/>
                    <a:pt x="2807" y="1348"/>
                  </a:cubicBezTo>
                  <a:cubicBezTo>
                    <a:pt x="2827" y="1258"/>
                    <a:pt x="2827" y="1258"/>
                    <a:pt x="2827" y="1258"/>
                  </a:cubicBezTo>
                  <a:cubicBezTo>
                    <a:pt x="2830" y="1242"/>
                    <a:pt x="2832" y="1223"/>
                    <a:pt x="2808" y="1223"/>
                  </a:cubicBezTo>
                  <a:cubicBezTo>
                    <a:pt x="2781" y="1223"/>
                    <a:pt x="2775" y="1249"/>
                    <a:pt x="2771" y="1271"/>
                  </a:cubicBezTo>
                  <a:cubicBezTo>
                    <a:pt x="2754" y="1348"/>
                    <a:pt x="2754" y="1348"/>
                    <a:pt x="2754" y="1348"/>
                  </a:cubicBezTo>
                  <a:cubicBezTo>
                    <a:pt x="2709" y="1348"/>
                    <a:pt x="2709" y="1348"/>
                    <a:pt x="2709" y="1348"/>
                  </a:cubicBezTo>
                  <a:cubicBezTo>
                    <a:pt x="2728" y="1257"/>
                    <a:pt x="2728" y="1257"/>
                    <a:pt x="2728" y="1257"/>
                  </a:cubicBezTo>
                  <a:cubicBezTo>
                    <a:pt x="2731" y="1245"/>
                    <a:pt x="2735" y="1223"/>
                    <a:pt x="2710" y="1223"/>
                  </a:cubicBezTo>
                  <a:cubicBezTo>
                    <a:pt x="2682" y="1223"/>
                    <a:pt x="2677" y="1248"/>
                    <a:pt x="2674" y="1258"/>
                  </a:cubicBezTo>
                  <a:cubicBezTo>
                    <a:pt x="2655" y="1348"/>
                    <a:pt x="2655" y="1348"/>
                    <a:pt x="2655" y="1348"/>
                  </a:cubicBezTo>
                  <a:cubicBezTo>
                    <a:pt x="2610" y="1348"/>
                    <a:pt x="2610" y="1348"/>
                    <a:pt x="2610" y="1348"/>
                  </a:cubicBezTo>
                  <a:cubicBezTo>
                    <a:pt x="2637" y="1223"/>
                    <a:pt x="2637" y="1223"/>
                    <a:pt x="2637" y="1223"/>
                  </a:cubicBezTo>
                  <a:cubicBezTo>
                    <a:pt x="2637" y="1223"/>
                    <a:pt x="2637" y="1223"/>
                    <a:pt x="2637" y="1223"/>
                  </a:cubicBezTo>
                  <a:close/>
                  <a:moveTo>
                    <a:pt x="2966" y="1195"/>
                  </a:moveTo>
                  <a:cubicBezTo>
                    <a:pt x="2963" y="1216"/>
                    <a:pt x="2963" y="1216"/>
                    <a:pt x="2963" y="1216"/>
                  </a:cubicBezTo>
                  <a:cubicBezTo>
                    <a:pt x="2982" y="1192"/>
                    <a:pt x="3008" y="1192"/>
                    <a:pt x="3015" y="1192"/>
                  </a:cubicBezTo>
                  <a:cubicBezTo>
                    <a:pt x="3054" y="1192"/>
                    <a:pt x="3072" y="1221"/>
                    <a:pt x="3062" y="1268"/>
                  </a:cubicBezTo>
                  <a:cubicBezTo>
                    <a:pt x="3053" y="1312"/>
                    <a:pt x="3022" y="1350"/>
                    <a:pt x="2978" y="1350"/>
                  </a:cubicBezTo>
                  <a:cubicBezTo>
                    <a:pt x="2950" y="1350"/>
                    <a:pt x="2942" y="1335"/>
                    <a:pt x="2939" y="1330"/>
                  </a:cubicBezTo>
                  <a:cubicBezTo>
                    <a:pt x="2923" y="1407"/>
                    <a:pt x="2923" y="1407"/>
                    <a:pt x="2923" y="1407"/>
                  </a:cubicBezTo>
                  <a:cubicBezTo>
                    <a:pt x="2877" y="1407"/>
                    <a:pt x="2877" y="1407"/>
                    <a:pt x="2877" y="1407"/>
                  </a:cubicBezTo>
                  <a:cubicBezTo>
                    <a:pt x="2922" y="1195"/>
                    <a:pt x="2922" y="1195"/>
                    <a:pt x="2922" y="1195"/>
                  </a:cubicBezTo>
                  <a:cubicBezTo>
                    <a:pt x="2966" y="1195"/>
                    <a:pt x="2966" y="1195"/>
                    <a:pt x="2966" y="1195"/>
                  </a:cubicBezTo>
                  <a:cubicBezTo>
                    <a:pt x="2966" y="1195"/>
                    <a:pt x="2966" y="1195"/>
                    <a:pt x="2966" y="1195"/>
                  </a:cubicBezTo>
                  <a:close/>
                  <a:moveTo>
                    <a:pt x="3017" y="1270"/>
                  </a:moveTo>
                  <a:cubicBezTo>
                    <a:pt x="3020" y="1252"/>
                    <a:pt x="3022" y="1221"/>
                    <a:pt x="2996" y="1221"/>
                  </a:cubicBezTo>
                  <a:cubicBezTo>
                    <a:pt x="2981" y="1221"/>
                    <a:pt x="2959" y="1232"/>
                    <a:pt x="2950" y="1273"/>
                  </a:cubicBezTo>
                  <a:cubicBezTo>
                    <a:pt x="2947" y="1282"/>
                    <a:pt x="2940" y="1321"/>
                    <a:pt x="2973" y="1321"/>
                  </a:cubicBezTo>
                  <a:cubicBezTo>
                    <a:pt x="2994" y="1321"/>
                    <a:pt x="3010" y="1300"/>
                    <a:pt x="3017" y="1270"/>
                  </a:cubicBezTo>
                  <a:moveTo>
                    <a:pt x="3119" y="1129"/>
                  </a:moveTo>
                  <a:cubicBezTo>
                    <a:pt x="3164" y="1129"/>
                    <a:pt x="3164" y="1129"/>
                    <a:pt x="3164" y="1129"/>
                  </a:cubicBezTo>
                  <a:cubicBezTo>
                    <a:pt x="3117" y="1348"/>
                    <a:pt x="3117" y="1348"/>
                    <a:pt x="3117" y="1348"/>
                  </a:cubicBezTo>
                  <a:cubicBezTo>
                    <a:pt x="3072" y="1348"/>
                    <a:pt x="3072" y="1348"/>
                    <a:pt x="3072" y="1348"/>
                  </a:cubicBezTo>
                  <a:cubicBezTo>
                    <a:pt x="3119" y="1129"/>
                    <a:pt x="3119" y="1129"/>
                    <a:pt x="3119" y="1129"/>
                  </a:cubicBezTo>
                  <a:cubicBezTo>
                    <a:pt x="3119" y="1129"/>
                    <a:pt x="3119" y="1129"/>
                    <a:pt x="3119" y="1129"/>
                  </a:cubicBezTo>
                  <a:close/>
                  <a:moveTo>
                    <a:pt x="3202" y="1283"/>
                  </a:moveTo>
                  <a:cubicBezTo>
                    <a:pt x="3200" y="1293"/>
                    <a:pt x="3193" y="1324"/>
                    <a:pt x="3225" y="1324"/>
                  </a:cubicBezTo>
                  <a:cubicBezTo>
                    <a:pt x="3236" y="1324"/>
                    <a:pt x="3248" y="1319"/>
                    <a:pt x="3256" y="1303"/>
                  </a:cubicBezTo>
                  <a:cubicBezTo>
                    <a:pt x="3297" y="1303"/>
                    <a:pt x="3297" y="1303"/>
                    <a:pt x="3297" y="1303"/>
                  </a:cubicBezTo>
                  <a:cubicBezTo>
                    <a:pt x="3295" y="1310"/>
                    <a:pt x="3291" y="1323"/>
                    <a:pt x="3275" y="1336"/>
                  </a:cubicBezTo>
                  <a:cubicBezTo>
                    <a:pt x="3261" y="1348"/>
                    <a:pt x="3240" y="1354"/>
                    <a:pt x="3218" y="1354"/>
                  </a:cubicBezTo>
                  <a:cubicBezTo>
                    <a:pt x="3205" y="1354"/>
                    <a:pt x="3180" y="1351"/>
                    <a:pt x="3168" y="1335"/>
                  </a:cubicBezTo>
                  <a:cubicBezTo>
                    <a:pt x="3157" y="1320"/>
                    <a:pt x="3155" y="1299"/>
                    <a:pt x="3161" y="1275"/>
                  </a:cubicBezTo>
                  <a:cubicBezTo>
                    <a:pt x="3166" y="1250"/>
                    <a:pt x="3178" y="1220"/>
                    <a:pt x="3208" y="1202"/>
                  </a:cubicBezTo>
                  <a:cubicBezTo>
                    <a:pt x="3222" y="1194"/>
                    <a:pt x="3237" y="1190"/>
                    <a:pt x="3254" y="1190"/>
                  </a:cubicBezTo>
                  <a:cubicBezTo>
                    <a:pt x="3276" y="1190"/>
                    <a:pt x="3300" y="1198"/>
                    <a:pt x="3308" y="1227"/>
                  </a:cubicBezTo>
                  <a:cubicBezTo>
                    <a:pt x="3314" y="1248"/>
                    <a:pt x="3309" y="1270"/>
                    <a:pt x="3305" y="1283"/>
                  </a:cubicBezTo>
                  <a:cubicBezTo>
                    <a:pt x="3202" y="1283"/>
                    <a:pt x="3202" y="1283"/>
                    <a:pt x="3202" y="1283"/>
                  </a:cubicBezTo>
                  <a:cubicBezTo>
                    <a:pt x="3202" y="1283"/>
                    <a:pt x="3202" y="1283"/>
                    <a:pt x="3202" y="1283"/>
                  </a:cubicBezTo>
                  <a:close/>
                  <a:moveTo>
                    <a:pt x="3265" y="1254"/>
                  </a:moveTo>
                  <a:cubicBezTo>
                    <a:pt x="3267" y="1248"/>
                    <a:pt x="3272" y="1220"/>
                    <a:pt x="3246" y="1220"/>
                  </a:cubicBezTo>
                  <a:cubicBezTo>
                    <a:pt x="3226" y="1220"/>
                    <a:pt x="3214" y="1236"/>
                    <a:pt x="3210" y="1254"/>
                  </a:cubicBezTo>
                  <a:cubicBezTo>
                    <a:pt x="3265" y="1254"/>
                    <a:pt x="3265" y="1254"/>
                    <a:pt x="3265" y="1254"/>
                  </a:cubicBezTo>
                  <a:cubicBezTo>
                    <a:pt x="3265" y="1254"/>
                    <a:pt x="3265" y="1254"/>
                    <a:pt x="3265" y="1254"/>
                  </a:cubicBezTo>
                  <a:close/>
                  <a:moveTo>
                    <a:pt x="3383" y="1195"/>
                  </a:moveTo>
                  <a:cubicBezTo>
                    <a:pt x="3401" y="1245"/>
                    <a:pt x="3401" y="1245"/>
                    <a:pt x="3401" y="1245"/>
                  </a:cubicBezTo>
                  <a:cubicBezTo>
                    <a:pt x="3442" y="1195"/>
                    <a:pt x="3442" y="1195"/>
                    <a:pt x="3442" y="1195"/>
                  </a:cubicBezTo>
                  <a:cubicBezTo>
                    <a:pt x="3488" y="1195"/>
                    <a:pt x="3488" y="1195"/>
                    <a:pt x="3488" y="1195"/>
                  </a:cubicBezTo>
                  <a:cubicBezTo>
                    <a:pt x="3423" y="1269"/>
                    <a:pt x="3423" y="1269"/>
                    <a:pt x="3423" y="1269"/>
                  </a:cubicBezTo>
                  <a:cubicBezTo>
                    <a:pt x="3457" y="1348"/>
                    <a:pt x="3457" y="1348"/>
                    <a:pt x="3457" y="1348"/>
                  </a:cubicBezTo>
                  <a:cubicBezTo>
                    <a:pt x="3404" y="1348"/>
                    <a:pt x="3404" y="1348"/>
                    <a:pt x="3404" y="1348"/>
                  </a:cubicBezTo>
                  <a:cubicBezTo>
                    <a:pt x="3385" y="1292"/>
                    <a:pt x="3385" y="1292"/>
                    <a:pt x="3385" y="1292"/>
                  </a:cubicBezTo>
                  <a:cubicBezTo>
                    <a:pt x="3342" y="1348"/>
                    <a:pt x="3342" y="1348"/>
                    <a:pt x="3342" y="1348"/>
                  </a:cubicBezTo>
                  <a:cubicBezTo>
                    <a:pt x="3295" y="1348"/>
                    <a:pt x="3295" y="1348"/>
                    <a:pt x="3295" y="1348"/>
                  </a:cubicBezTo>
                  <a:cubicBezTo>
                    <a:pt x="3364" y="1266"/>
                    <a:pt x="3364" y="1266"/>
                    <a:pt x="3364" y="1266"/>
                  </a:cubicBezTo>
                  <a:cubicBezTo>
                    <a:pt x="3329" y="1195"/>
                    <a:pt x="3329" y="1195"/>
                    <a:pt x="3329" y="1195"/>
                  </a:cubicBezTo>
                  <a:cubicBezTo>
                    <a:pt x="3383" y="1195"/>
                    <a:pt x="3383" y="1195"/>
                    <a:pt x="3383" y="1195"/>
                  </a:cubicBezTo>
                  <a:cubicBezTo>
                    <a:pt x="3383" y="1195"/>
                    <a:pt x="3383" y="1195"/>
                    <a:pt x="3383" y="1195"/>
                  </a:cubicBezTo>
                  <a:close/>
                  <a:moveTo>
                    <a:pt x="3509" y="1194"/>
                  </a:moveTo>
                  <a:cubicBezTo>
                    <a:pt x="3554" y="1194"/>
                    <a:pt x="3554" y="1194"/>
                    <a:pt x="3554" y="1194"/>
                  </a:cubicBezTo>
                  <a:cubicBezTo>
                    <a:pt x="3521" y="1348"/>
                    <a:pt x="3521" y="1348"/>
                    <a:pt x="3521" y="1348"/>
                  </a:cubicBezTo>
                  <a:cubicBezTo>
                    <a:pt x="3476" y="1348"/>
                    <a:pt x="3476" y="1348"/>
                    <a:pt x="3476" y="1348"/>
                  </a:cubicBezTo>
                  <a:cubicBezTo>
                    <a:pt x="3509" y="1194"/>
                    <a:pt x="3509" y="1194"/>
                    <a:pt x="3509" y="1194"/>
                  </a:cubicBezTo>
                  <a:cubicBezTo>
                    <a:pt x="3509" y="1194"/>
                    <a:pt x="3509" y="1194"/>
                    <a:pt x="3509" y="1194"/>
                  </a:cubicBezTo>
                  <a:close/>
                  <a:moveTo>
                    <a:pt x="3521" y="1129"/>
                  </a:moveTo>
                  <a:cubicBezTo>
                    <a:pt x="3569" y="1129"/>
                    <a:pt x="3569" y="1129"/>
                    <a:pt x="3569" y="1129"/>
                  </a:cubicBezTo>
                  <a:cubicBezTo>
                    <a:pt x="3561" y="1168"/>
                    <a:pt x="3561" y="1168"/>
                    <a:pt x="3561" y="1168"/>
                  </a:cubicBezTo>
                  <a:cubicBezTo>
                    <a:pt x="3513" y="1168"/>
                    <a:pt x="3513" y="1168"/>
                    <a:pt x="3513" y="1168"/>
                  </a:cubicBezTo>
                  <a:cubicBezTo>
                    <a:pt x="3521" y="1129"/>
                    <a:pt x="3521" y="1129"/>
                    <a:pt x="3521" y="1129"/>
                  </a:cubicBezTo>
                  <a:cubicBezTo>
                    <a:pt x="3521" y="1129"/>
                    <a:pt x="3521" y="1129"/>
                    <a:pt x="3521" y="1129"/>
                  </a:cubicBezTo>
                  <a:close/>
                  <a:moveTo>
                    <a:pt x="3649" y="1346"/>
                  </a:moveTo>
                  <a:cubicBezTo>
                    <a:pt x="3634" y="1350"/>
                    <a:pt x="3621" y="1351"/>
                    <a:pt x="3614" y="1351"/>
                  </a:cubicBezTo>
                  <a:cubicBezTo>
                    <a:pt x="3568" y="1351"/>
                    <a:pt x="3575" y="1322"/>
                    <a:pt x="3577" y="1310"/>
                  </a:cubicBezTo>
                  <a:cubicBezTo>
                    <a:pt x="3595" y="1225"/>
                    <a:pt x="3595" y="1225"/>
                    <a:pt x="3595" y="1225"/>
                  </a:cubicBezTo>
                  <a:cubicBezTo>
                    <a:pt x="3565" y="1225"/>
                    <a:pt x="3565" y="1225"/>
                    <a:pt x="3565" y="1225"/>
                  </a:cubicBezTo>
                  <a:cubicBezTo>
                    <a:pt x="3572" y="1196"/>
                    <a:pt x="3572" y="1196"/>
                    <a:pt x="3572" y="1196"/>
                  </a:cubicBezTo>
                  <a:cubicBezTo>
                    <a:pt x="3601" y="1196"/>
                    <a:pt x="3601" y="1196"/>
                    <a:pt x="3601" y="1196"/>
                  </a:cubicBezTo>
                  <a:cubicBezTo>
                    <a:pt x="3608" y="1166"/>
                    <a:pt x="3608" y="1166"/>
                    <a:pt x="3608" y="1166"/>
                  </a:cubicBezTo>
                  <a:cubicBezTo>
                    <a:pt x="3656" y="1149"/>
                    <a:pt x="3656" y="1149"/>
                    <a:pt x="3656" y="1149"/>
                  </a:cubicBezTo>
                  <a:cubicBezTo>
                    <a:pt x="3646" y="1196"/>
                    <a:pt x="3646" y="1196"/>
                    <a:pt x="3646" y="1196"/>
                  </a:cubicBezTo>
                  <a:cubicBezTo>
                    <a:pt x="3682" y="1196"/>
                    <a:pt x="3682" y="1196"/>
                    <a:pt x="3682" y="1196"/>
                  </a:cubicBezTo>
                  <a:cubicBezTo>
                    <a:pt x="3676" y="1225"/>
                    <a:pt x="3676" y="1225"/>
                    <a:pt x="3676" y="1225"/>
                  </a:cubicBezTo>
                  <a:cubicBezTo>
                    <a:pt x="3640" y="1225"/>
                    <a:pt x="3640" y="1225"/>
                    <a:pt x="3640" y="1225"/>
                  </a:cubicBezTo>
                  <a:cubicBezTo>
                    <a:pt x="3625" y="1295"/>
                    <a:pt x="3625" y="1295"/>
                    <a:pt x="3625" y="1295"/>
                  </a:cubicBezTo>
                  <a:cubicBezTo>
                    <a:pt x="3622" y="1309"/>
                    <a:pt x="3620" y="1317"/>
                    <a:pt x="3640" y="1317"/>
                  </a:cubicBezTo>
                  <a:cubicBezTo>
                    <a:pt x="3647" y="1317"/>
                    <a:pt x="3650" y="1317"/>
                    <a:pt x="3656" y="1317"/>
                  </a:cubicBezTo>
                  <a:cubicBezTo>
                    <a:pt x="3649" y="1346"/>
                    <a:pt x="3649" y="1346"/>
                    <a:pt x="3649" y="1346"/>
                  </a:cubicBezTo>
                  <a:cubicBezTo>
                    <a:pt x="3649" y="1346"/>
                    <a:pt x="3649" y="1346"/>
                    <a:pt x="3649" y="1346"/>
                  </a:cubicBezTo>
                  <a:close/>
                  <a:moveTo>
                    <a:pt x="3741" y="1195"/>
                  </a:moveTo>
                  <a:cubicBezTo>
                    <a:pt x="3752" y="1301"/>
                    <a:pt x="3752" y="1301"/>
                    <a:pt x="3752" y="1301"/>
                  </a:cubicBezTo>
                  <a:cubicBezTo>
                    <a:pt x="3809" y="1195"/>
                    <a:pt x="3809" y="1195"/>
                    <a:pt x="3809" y="1195"/>
                  </a:cubicBezTo>
                  <a:cubicBezTo>
                    <a:pt x="3854" y="1195"/>
                    <a:pt x="3854" y="1195"/>
                    <a:pt x="3854" y="1195"/>
                  </a:cubicBezTo>
                  <a:cubicBezTo>
                    <a:pt x="3764" y="1345"/>
                    <a:pt x="3764" y="1345"/>
                    <a:pt x="3764" y="1345"/>
                  </a:cubicBezTo>
                  <a:cubicBezTo>
                    <a:pt x="3732" y="1406"/>
                    <a:pt x="3732" y="1406"/>
                    <a:pt x="3732" y="1406"/>
                  </a:cubicBezTo>
                  <a:cubicBezTo>
                    <a:pt x="3687" y="1406"/>
                    <a:pt x="3687" y="1406"/>
                    <a:pt x="3687" y="1406"/>
                  </a:cubicBezTo>
                  <a:cubicBezTo>
                    <a:pt x="3719" y="1348"/>
                    <a:pt x="3719" y="1348"/>
                    <a:pt x="3719" y="1348"/>
                  </a:cubicBezTo>
                  <a:cubicBezTo>
                    <a:pt x="3693" y="1195"/>
                    <a:pt x="3693" y="1195"/>
                    <a:pt x="3693" y="1195"/>
                  </a:cubicBezTo>
                  <a:cubicBezTo>
                    <a:pt x="3741" y="1195"/>
                    <a:pt x="3741" y="1195"/>
                    <a:pt x="3741" y="1195"/>
                  </a:cubicBezTo>
                  <a:cubicBezTo>
                    <a:pt x="3741" y="1195"/>
                    <a:pt x="3741" y="1195"/>
                    <a:pt x="3741" y="1195"/>
                  </a:cubicBezTo>
                  <a:close/>
                  <a:moveTo>
                    <a:pt x="3933" y="1145"/>
                  </a:moveTo>
                  <a:cubicBezTo>
                    <a:pt x="3899" y="1145"/>
                    <a:pt x="3899" y="1145"/>
                    <a:pt x="3899" y="1145"/>
                  </a:cubicBezTo>
                  <a:cubicBezTo>
                    <a:pt x="3902" y="1129"/>
                    <a:pt x="3902" y="1129"/>
                    <a:pt x="3902" y="1129"/>
                  </a:cubicBezTo>
                  <a:cubicBezTo>
                    <a:pt x="3990" y="1129"/>
                    <a:pt x="3990" y="1129"/>
                    <a:pt x="3990" y="1129"/>
                  </a:cubicBezTo>
                  <a:cubicBezTo>
                    <a:pt x="3987" y="1145"/>
                    <a:pt x="3987" y="1145"/>
                    <a:pt x="3987" y="1145"/>
                  </a:cubicBezTo>
                  <a:cubicBezTo>
                    <a:pt x="3953" y="1145"/>
                    <a:pt x="3953" y="1145"/>
                    <a:pt x="3953" y="1145"/>
                  </a:cubicBezTo>
                  <a:cubicBezTo>
                    <a:pt x="3936" y="1225"/>
                    <a:pt x="3936" y="1225"/>
                    <a:pt x="3936" y="1225"/>
                  </a:cubicBezTo>
                  <a:cubicBezTo>
                    <a:pt x="3916" y="1225"/>
                    <a:pt x="3916" y="1225"/>
                    <a:pt x="3916" y="1225"/>
                  </a:cubicBezTo>
                  <a:cubicBezTo>
                    <a:pt x="3933" y="1145"/>
                    <a:pt x="3933" y="1145"/>
                    <a:pt x="3933" y="1145"/>
                  </a:cubicBezTo>
                  <a:cubicBezTo>
                    <a:pt x="3933" y="1145"/>
                    <a:pt x="3933" y="1145"/>
                    <a:pt x="3933" y="1145"/>
                  </a:cubicBezTo>
                  <a:close/>
                  <a:moveTo>
                    <a:pt x="3999" y="1129"/>
                  </a:moveTo>
                  <a:cubicBezTo>
                    <a:pt x="4031" y="1129"/>
                    <a:pt x="4031" y="1129"/>
                    <a:pt x="4031" y="1129"/>
                  </a:cubicBezTo>
                  <a:cubicBezTo>
                    <a:pt x="4036" y="1200"/>
                    <a:pt x="4036" y="1200"/>
                    <a:pt x="4036" y="1200"/>
                  </a:cubicBezTo>
                  <a:cubicBezTo>
                    <a:pt x="4072" y="1129"/>
                    <a:pt x="4072" y="1129"/>
                    <a:pt x="4072" y="1129"/>
                  </a:cubicBezTo>
                  <a:cubicBezTo>
                    <a:pt x="4103" y="1129"/>
                    <a:pt x="4103" y="1129"/>
                    <a:pt x="4103" y="1129"/>
                  </a:cubicBezTo>
                  <a:cubicBezTo>
                    <a:pt x="4083" y="1225"/>
                    <a:pt x="4083" y="1225"/>
                    <a:pt x="4083" y="1225"/>
                  </a:cubicBezTo>
                  <a:cubicBezTo>
                    <a:pt x="4063" y="1225"/>
                    <a:pt x="4063" y="1225"/>
                    <a:pt x="4063" y="1225"/>
                  </a:cubicBezTo>
                  <a:cubicBezTo>
                    <a:pt x="4080" y="1143"/>
                    <a:pt x="4080" y="1143"/>
                    <a:pt x="4080" y="1143"/>
                  </a:cubicBezTo>
                  <a:cubicBezTo>
                    <a:pt x="4038" y="1225"/>
                    <a:pt x="4038" y="1225"/>
                    <a:pt x="4038" y="1225"/>
                  </a:cubicBezTo>
                  <a:cubicBezTo>
                    <a:pt x="4021" y="1225"/>
                    <a:pt x="4021" y="1225"/>
                    <a:pt x="4021" y="1225"/>
                  </a:cubicBezTo>
                  <a:cubicBezTo>
                    <a:pt x="4014" y="1143"/>
                    <a:pt x="4014" y="1143"/>
                    <a:pt x="4014" y="1143"/>
                  </a:cubicBezTo>
                  <a:cubicBezTo>
                    <a:pt x="3997" y="1225"/>
                    <a:pt x="3997" y="1225"/>
                    <a:pt x="3997" y="1225"/>
                  </a:cubicBezTo>
                  <a:cubicBezTo>
                    <a:pt x="3978" y="1225"/>
                    <a:pt x="3978" y="1225"/>
                    <a:pt x="3978" y="1225"/>
                  </a:cubicBezTo>
                  <a:cubicBezTo>
                    <a:pt x="3999" y="1129"/>
                    <a:pt x="3999" y="1129"/>
                    <a:pt x="3999" y="1129"/>
                  </a:cubicBezTo>
                  <a:cubicBezTo>
                    <a:pt x="3999" y="1129"/>
                    <a:pt x="3999" y="1129"/>
                    <a:pt x="3999" y="11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>
                <a:solidFill>
                  <a:srgbClr val="000000"/>
                </a:solidFill>
              </a:endParaRPr>
            </a:p>
          </p:txBody>
        </p:sp>
        <p:sp>
          <p:nvSpPr>
            <p:cNvPr id="8" name="Freeform 9"/>
            <p:cNvSpPr>
              <a:spLocks noEditPoints="1"/>
            </p:cNvSpPr>
            <p:nvPr userDrawn="1"/>
          </p:nvSpPr>
          <p:spPr bwMode="gray">
            <a:xfrm>
              <a:off x="68" y="0"/>
              <a:ext cx="1723" cy="964"/>
            </a:xfrm>
            <a:custGeom>
              <a:avLst/>
              <a:gdLst>
                <a:gd name="T0" fmla="*/ 231 w 2268"/>
                <a:gd name="T1" fmla="*/ 327 h 1269"/>
                <a:gd name="T2" fmla="*/ 0 w 2268"/>
                <a:gd name="T3" fmla="*/ 327 h 1269"/>
                <a:gd name="T4" fmla="*/ 0 w 2268"/>
                <a:gd name="T5" fmla="*/ 0 h 1269"/>
                <a:gd name="T6" fmla="*/ 231 w 2268"/>
                <a:gd name="T7" fmla="*/ 0 h 1269"/>
                <a:gd name="T8" fmla="*/ 231 w 2268"/>
                <a:gd name="T9" fmla="*/ 327 h 1269"/>
                <a:gd name="T10" fmla="*/ 2268 w 2268"/>
                <a:gd name="T11" fmla="*/ 0 h 1269"/>
                <a:gd name="T12" fmla="*/ 2036 w 2268"/>
                <a:gd name="T13" fmla="*/ 0 h 1269"/>
                <a:gd name="T14" fmla="*/ 2036 w 2268"/>
                <a:gd name="T15" fmla="*/ 327 h 1269"/>
                <a:gd name="T16" fmla="*/ 2268 w 2268"/>
                <a:gd name="T17" fmla="*/ 327 h 1269"/>
                <a:gd name="T18" fmla="*/ 2268 w 2268"/>
                <a:gd name="T19" fmla="*/ 0 h 1269"/>
                <a:gd name="T20" fmla="*/ 231 w 2268"/>
                <a:gd name="T21" fmla="*/ 942 h 1269"/>
                <a:gd name="T22" fmla="*/ 0 w 2268"/>
                <a:gd name="T23" fmla="*/ 942 h 1269"/>
                <a:gd name="T24" fmla="*/ 0 w 2268"/>
                <a:gd name="T25" fmla="*/ 1269 h 1269"/>
                <a:gd name="T26" fmla="*/ 231 w 2268"/>
                <a:gd name="T27" fmla="*/ 1269 h 1269"/>
                <a:gd name="T28" fmla="*/ 231 w 2268"/>
                <a:gd name="T29" fmla="*/ 942 h 1269"/>
                <a:gd name="T30" fmla="*/ 2268 w 2268"/>
                <a:gd name="T31" fmla="*/ 942 h 1269"/>
                <a:gd name="T32" fmla="*/ 2036 w 2268"/>
                <a:gd name="T33" fmla="*/ 942 h 1269"/>
                <a:gd name="T34" fmla="*/ 2036 w 2268"/>
                <a:gd name="T35" fmla="*/ 1269 h 1269"/>
                <a:gd name="T36" fmla="*/ 2268 w 2268"/>
                <a:gd name="T37" fmla="*/ 1269 h 1269"/>
                <a:gd name="T38" fmla="*/ 2268 w 2268"/>
                <a:gd name="T39" fmla="*/ 942 h 1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68"/>
                <a:gd name="T61" fmla="*/ 0 h 1269"/>
                <a:gd name="T62" fmla="*/ 2268 w 2268"/>
                <a:gd name="T63" fmla="*/ 1269 h 1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68" h="1269">
                  <a:moveTo>
                    <a:pt x="231" y="32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327"/>
                  </a:lnTo>
                  <a:close/>
                  <a:moveTo>
                    <a:pt x="2268" y="0"/>
                  </a:moveTo>
                  <a:lnTo>
                    <a:pt x="2036" y="0"/>
                  </a:lnTo>
                  <a:lnTo>
                    <a:pt x="2036" y="327"/>
                  </a:lnTo>
                  <a:lnTo>
                    <a:pt x="2268" y="327"/>
                  </a:lnTo>
                  <a:lnTo>
                    <a:pt x="2268" y="0"/>
                  </a:lnTo>
                  <a:close/>
                  <a:moveTo>
                    <a:pt x="231" y="942"/>
                  </a:moveTo>
                  <a:lnTo>
                    <a:pt x="0" y="942"/>
                  </a:lnTo>
                  <a:lnTo>
                    <a:pt x="0" y="1269"/>
                  </a:lnTo>
                  <a:lnTo>
                    <a:pt x="231" y="1269"/>
                  </a:lnTo>
                  <a:lnTo>
                    <a:pt x="231" y="942"/>
                  </a:lnTo>
                  <a:close/>
                  <a:moveTo>
                    <a:pt x="2268" y="942"/>
                  </a:moveTo>
                  <a:lnTo>
                    <a:pt x="2036" y="942"/>
                  </a:lnTo>
                  <a:lnTo>
                    <a:pt x="2036" y="1269"/>
                  </a:lnTo>
                  <a:lnTo>
                    <a:pt x="2268" y="1269"/>
                  </a:lnTo>
                  <a:lnTo>
                    <a:pt x="2268" y="94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2093411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948" y="2636912"/>
            <a:ext cx="9396330" cy="4849962"/>
          </a:xfrm>
          <a:prstGeom prst="rect">
            <a:avLst/>
          </a:prstGeom>
        </p:spPr>
      </p:pic>
      <p:sp>
        <p:nvSpPr>
          <p:cNvPr id="42" name="Freeform 12"/>
          <p:cNvSpPr>
            <a:spLocks/>
          </p:cNvSpPr>
          <p:nvPr userDrawn="1"/>
        </p:nvSpPr>
        <p:spPr bwMode="gray">
          <a:xfrm>
            <a:off x="-10500" y="0"/>
            <a:ext cx="3611125" cy="3429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039"/>
              </a:cxn>
              <a:cxn ang="0">
                <a:pos x="2796" y="2039"/>
              </a:cxn>
              <a:cxn ang="0">
                <a:pos x="3400" y="0"/>
              </a:cxn>
              <a:cxn ang="0">
                <a:pos x="0" y="0"/>
              </a:cxn>
            </a:cxnLst>
            <a:rect l="0" t="0" r="r" b="b"/>
            <a:pathLst>
              <a:path w="3400" h="2039">
                <a:moveTo>
                  <a:pt x="0" y="0"/>
                </a:moveTo>
                <a:lnTo>
                  <a:pt x="0" y="2039"/>
                </a:lnTo>
                <a:lnTo>
                  <a:pt x="2796" y="2039"/>
                </a:lnTo>
                <a:lnTo>
                  <a:pt x="340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28" name="Title 9"/>
          <p:cNvSpPr txBox="1">
            <a:spLocks/>
          </p:cNvSpPr>
          <p:nvPr userDrawn="1"/>
        </p:nvSpPr>
        <p:spPr bwMode="gray">
          <a:xfrm>
            <a:off x="288258" y="1052736"/>
            <a:ext cx="2952327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2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defRPr/>
            </a:pPr>
            <a:endParaRPr lang="hu-HU" sz="2400">
              <a:solidFill>
                <a:srgbClr val="FFFFFF"/>
              </a:solidFill>
            </a:endParaRPr>
          </a:p>
        </p:txBody>
      </p:sp>
      <p:sp>
        <p:nvSpPr>
          <p:cNvPr id="31" name="Title 9"/>
          <p:cNvSpPr txBox="1">
            <a:spLocks/>
          </p:cNvSpPr>
          <p:nvPr userDrawn="1"/>
        </p:nvSpPr>
        <p:spPr bwMode="gray">
          <a:xfrm>
            <a:off x="360265" y="2924944"/>
            <a:ext cx="2592288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1400" b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defRPr/>
            </a:pPr>
            <a:r>
              <a:rPr lang="hu-HU" sz="1100">
                <a:solidFill>
                  <a:srgbClr val="FFFFFF"/>
                </a:solidFill>
              </a:rPr>
              <a:t>Případová studie 2014</a:t>
            </a:r>
            <a:br>
              <a:rPr lang="hu-HU" sz="1100">
                <a:solidFill>
                  <a:srgbClr val="FFFFFF"/>
                </a:solidFill>
              </a:rPr>
            </a:br>
            <a:endParaRPr sz="1100">
              <a:solidFill>
                <a:srgbClr val="FFFFFF"/>
              </a:solidFill>
            </a:endParaRPr>
          </a:p>
        </p:txBody>
      </p:sp>
      <p:grpSp>
        <p:nvGrpSpPr>
          <p:cNvPr id="32" name="Group 19"/>
          <p:cNvGrpSpPr>
            <a:grpSpLocks/>
          </p:cNvGrpSpPr>
          <p:nvPr userDrawn="1"/>
        </p:nvGrpSpPr>
        <p:grpSpPr bwMode="gray">
          <a:xfrm>
            <a:off x="193412" y="-1"/>
            <a:ext cx="2021435" cy="1196753"/>
            <a:chOff x="68" y="0"/>
            <a:chExt cx="1723" cy="964"/>
          </a:xfrm>
        </p:grpSpPr>
        <p:sp>
          <p:nvSpPr>
            <p:cNvPr id="33" name="Freeform 8"/>
            <p:cNvSpPr>
              <a:spLocks noEditPoints="1"/>
            </p:cNvSpPr>
            <p:nvPr userDrawn="1"/>
          </p:nvSpPr>
          <p:spPr bwMode="gray">
            <a:xfrm>
              <a:off x="199" y="248"/>
              <a:ext cx="1423" cy="489"/>
            </a:xfrm>
            <a:custGeom>
              <a:avLst/>
              <a:gdLst>
                <a:gd name="T0" fmla="*/ 1974 w 4103"/>
                <a:gd name="T1" fmla="*/ 485 h 1409"/>
                <a:gd name="T2" fmla="*/ 2267 w 4103"/>
                <a:gd name="T3" fmla="*/ 697 h 1409"/>
                <a:gd name="T4" fmla="*/ 1655 w 4103"/>
                <a:gd name="T5" fmla="*/ 656 h 1409"/>
                <a:gd name="T6" fmla="*/ 1718 w 4103"/>
                <a:gd name="T7" fmla="*/ 424 h 1409"/>
                <a:gd name="T8" fmla="*/ 970 w 4103"/>
                <a:gd name="T9" fmla="*/ 697 h 1409"/>
                <a:gd name="T10" fmla="*/ 1169 w 4103"/>
                <a:gd name="T11" fmla="*/ 416 h 1409"/>
                <a:gd name="T12" fmla="*/ 719 w 4103"/>
                <a:gd name="T13" fmla="*/ 631 h 1409"/>
                <a:gd name="T14" fmla="*/ 751 w 4103"/>
                <a:gd name="T15" fmla="*/ 630 h 1409"/>
                <a:gd name="T16" fmla="*/ 202 w 4103"/>
                <a:gd name="T17" fmla="*/ 618 h 1409"/>
                <a:gd name="T18" fmla="*/ 180 w 4103"/>
                <a:gd name="T19" fmla="*/ 697 h 1409"/>
                <a:gd name="T20" fmla="*/ 1187 w 4103"/>
                <a:gd name="T21" fmla="*/ 416 h 1409"/>
                <a:gd name="T22" fmla="*/ 115 w 4103"/>
                <a:gd name="T23" fmla="*/ 906 h 1409"/>
                <a:gd name="T24" fmla="*/ 661 w 4103"/>
                <a:gd name="T25" fmla="*/ 715 h 1409"/>
                <a:gd name="T26" fmla="*/ 1145 w 4103"/>
                <a:gd name="T27" fmla="*/ 715 h 1409"/>
                <a:gd name="T28" fmla="*/ 1697 w 4103"/>
                <a:gd name="T29" fmla="*/ 863 h 1409"/>
                <a:gd name="T30" fmla="*/ 203 w 4103"/>
                <a:gd name="T31" fmla="*/ 1286 h 1409"/>
                <a:gd name="T32" fmla="*/ 250 w 4103"/>
                <a:gd name="T33" fmla="*/ 1328 h 1409"/>
                <a:gd name="T34" fmla="*/ 556 w 4103"/>
                <a:gd name="T35" fmla="*/ 1196 h 1409"/>
                <a:gd name="T36" fmla="*/ 340 w 4103"/>
                <a:gd name="T37" fmla="*/ 1196 h 1409"/>
                <a:gd name="T38" fmla="*/ 408 w 4103"/>
                <a:gd name="T39" fmla="*/ 1225 h 1409"/>
                <a:gd name="T40" fmla="*/ 514 w 4103"/>
                <a:gd name="T41" fmla="*/ 1225 h 1409"/>
                <a:gd name="T42" fmla="*/ 631 w 4103"/>
                <a:gd name="T43" fmla="*/ 1168 h 1409"/>
                <a:gd name="T44" fmla="*/ 794 w 4103"/>
                <a:gd name="T45" fmla="*/ 1220 h 1409"/>
                <a:gd name="T46" fmla="*/ 672 w 4103"/>
                <a:gd name="T47" fmla="*/ 1348 h 1409"/>
                <a:gd name="T48" fmla="*/ 847 w 4103"/>
                <a:gd name="T49" fmla="*/ 1359 h 1409"/>
                <a:gd name="T50" fmla="*/ 943 w 4103"/>
                <a:gd name="T51" fmla="*/ 1196 h 1409"/>
                <a:gd name="T52" fmla="*/ 1129 w 4103"/>
                <a:gd name="T53" fmla="*/ 1351 h 1409"/>
                <a:gd name="T54" fmla="*/ 1198 w 4103"/>
                <a:gd name="T55" fmla="*/ 1196 h 1409"/>
                <a:gd name="T56" fmla="*/ 1280 w 4103"/>
                <a:gd name="T57" fmla="*/ 1129 h 1409"/>
                <a:gd name="T58" fmla="*/ 1253 w 4103"/>
                <a:gd name="T59" fmla="*/ 1254 h 1409"/>
                <a:gd name="T60" fmla="*/ 1489 w 4103"/>
                <a:gd name="T61" fmla="*/ 1194 h 1409"/>
                <a:gd name="T62" fmla="*/ 1546 w 4103"/>
                <a:gd name="T63" fmla="*/ 1353 h 1409"/>
                <a:gd name="T64" fmla="*/ 1714 w 4103"/>
                <a:gd name="T65" fmla="*/ 1286 h 1409"/>
                <a:gd name="T66" fmla="*/ 1761 w 4103"/>
                <a:gd name="T67" fmla="*/ 1328 h 1409"/>
                <a:gd name="T68" fmla="*/ 1976 w 4103"/>
                <a:gd name="T69" fmla="*/ 1346 h 1409"/>
                <a:gd name="T70" fmla="*/ 1842 w 4103"/>
                <a:gd name="T71" fmla="*/ 1270 h 1409"/>
                <a:gd name="T72" fmla="*/ 1887 w 4103"/>
                <a:gd name="T73" fmla="*/ 1270 h 1409"/>
                <a:gd name="T74" fmla="*/ 2110 w 4103"/>
                <a:gd name="T75" fmla="*/ 1348 h 1409"/>
                <a:gd name="T76" fmla="*/ 87 w 4103"/>
                <a:gd name="T77" fmla="*/ 1221 h 1409"/>
                <a:gd name="T78" fmla="*/ 5 w 4103"/>
                <a:gd name="T79" fmla="*/ 1271 h 1409"/>
                <a:gd name="T80" fmla="*/ 2343 w 4103"/>
                <a:gd name="T81" fmla="*/ 1322 h 1409"/>
                <a:gd name="T82" fmla="*/ 2378 w 4103"/>
                <a:gd name="T83" fmla="*/ 1249 h 1409"/>
                <a:gd name="T84" fmla="*/ 2528 w 4103"/>
                <a:gd name="T85" fmla="*/ 1221 h 1409"/>
                <a:gd name="T86" fmla="*/ 2832 w 4103"/>
                <a:gd name="T87" fmla="*/ 1192 h 1409"/>
                <a:gd name="T88" fmla="*/ 2709 w 4103"/>
                <a:gd name="T89" fmla="*/ 1348 h 1409"/>
                <a:gd name="T90" fmla="*/ 2963 w 4103"/>
                <a:gd name="T91" fmla="*/ 1216 h 1409"/>
                <a:gd name="T92" fmla="*/ 2966 w 4103"/>
                <a:gd name="T93" fmla="*/ 1195 h 1409"/>
                <a:gd name="T94" fmla="*/ 3072 w 4103"/>
                <a:gd name="T95" fmla="*/ 1348 h 1409"/>
                <a:gd name="T96" fmla="*/ 3168 w 4103"/>
                <a:gd name="T97" fmla="*/ 1335 h 1409"/>
                <a:gd name="T98" fmla="*/ 3246 w 4103"/>
                <a:gd name="T99" fmla="*/ 1220 h 1409"/>
                <a:gd name="T100" fmla="*/ 3457 w 4103"/>
                <a:gd name="T101" fmla="*/ 1348 h 1409"/>
                <a:gd name="T102" fmla="*/ 3509 w 4103"/>
                <a:gd name="T103" fmla="*/ 1194 h 1409"/>
                <a:gd name="T104" fmla="*/ 3513 w 4103"/>
                <a:gd name="T105" fmla="*/ 1168 h 1409"/>
                <a:gd name="T106" fmla="*/ 3601 w 4103"/>
                <a:gd name="T107" fmla="*/ 1196 h 1409"/>
                <a:gd name="T108" fmla="*/ 3656 w 4103"/>
                <a:gd name="T109" fmla="*/ 1317 h 1409"/>
                <a:gd name="T110" fmla="*/ 3687 w 4103"/>
                <a:gd name="T111" fmla="*/ 1406 h 1409"/>
                <a:gd name="T112" fmla="*/ 3987 w 4103"/>
                <a:gd name="T113" fmla="*/ 1145 h 1409"/>
                <a:gd name="T114" fmla="*/ 4072 w 4103"/>
                <a:gd name="T115" fmla="*/ 1129 h 1409"/>
                <a:gd name="T116" fmla="*/ 3978 w 4103"/>
                <a:gd name="T117" fmla="*/ 1225 h 14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03"/>
                <a:gd name="T178" fmla="*/ 0 h 1409"/>
                <a:gd name="T179" fmla="*/ 4103 w 4103"/>
                <a:gd name="T180" fmla="*/ 1409 h 14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03" h="1409">
                  <a:moveTo>
                    <a:pt x="2267" y="697"/>
                  </a:moveTo>
                  <a:cubicBezTo>
                    <a:pt x="2149" y="697"/>
                    <a:pt x="2149" y="697"/>
                    <a:pt x="2149" y="697"/>
                  </a:cubicBezTo>
                  <a:cubicBezTo>
                    <a:pt x="2168" y="619"/>
                    <a:pt x="2168" y="619"/>
                    <a:pt x="2168" y="619"/>
                  </a:cubicBezTo>
                  <a:cubicBezTo>
                    <a:pt x="1930" y="619"/>
                    <a:pt x="1930" y="619"/>
                    <a:pt x="1930" y="619"/>
                  </a:cubicBezTo>
                  <a:cubicBezTo>
                    <a:pt x="1911" y="697"/>
                    <a:pt x="1911" y="697"/>
                    <a:pt x="1911" y="697"/>
                  </a:cubicBezTo>
                  <a:cubicBezTo>
                    <a:pt x="1796" y="697"/>
                    <a:pt x="1796" y="697"/>
                    <a:pt x="1796" y="697"/>
                  </a:cubicBezTo>
                  <a:cubicBezTo>
                    <a:pt x="1796" y="681"/>
                    <a:pt x="1796" y="681"/>
                    <a:pt x="1796" y="681"/>
                  </a:cubicBezTo>
                  <a:cubicBezTo>
                    <a:pt x="1798" y="672"/>
                    <a:pt x="1799" y="663"/>
                    <a:pt x="1802" y="653"/>
                  </a:cubicBezTo>
                  <a:cubicBezTo>
                    <a:pt x="1823" y="569"/>
                    <a:pt x="1878" y="485"/>
                    <a:pt x="1974" y="485"/>
                  </a:cubicBezTo>
                  <a:cubicBezTo>
                    <a:pt x="2012" y="485"/>
                    <a:pt x="2050" y="499"/>
                    <a:pt x="2045" y="552"/>
                  </a:cubicBezTo>
                  <a:cubicBezTo>
                    <a:pt x="2186" y="552"/>
                    <a:pt x="2186" y="552"/>
                    <a:pt x="2186" y="552"/>
                  </a:cubicBezTo>
                  <a:cubicBezTo>
                    <a:pt x="2192" y="527"/>
                    <a:pt x="2201" y="486"/>
                    <a:pt x="2174" y="447"/>
                  </a:cubicBezTo>
                  <a:cubicBezTo>
                    <a:pt x="2145" y="406"/>
                    <a:pt x="2084" y="389"/>
                    <a:pt x="2005" y="389"/>
                  </a:cubicBezTo>
                  <a:cubicBezTo>
                    <a:pt x="1949" y="389"/>
                    <a:pt x="1867" y="398"/>
                    <a:pt x="1796" y="444"/>
                  </a:cubicBezTo>
                  <a:cubicBezTo>
                    <a:pt x="1796" y="18"/>
                    <a:pt x="1796" y="18"/>
                    <a:pt x="1796" y="18"/>
                  </a:cubicBezTo>
                  <a:cubicBezTo>
                    <a:pt x="2267" y="18"/>
                    <a:pt x="2267" y="18"/>
                    <a:pt x="2267" y="18"/>
                  </a:cubicBezTo>
                  <a:cubicBezTo>
                    <a:pt x="2267" y="697"/>
                    <a:pt x="2267" y="697"/>
                    <a:pt x="2267" y="697"/>
                  </a:cubicBezTo>
                  <a:cubicBezTo>
                    <a:pt x="2267" y="697"/>
                    <a:pt x="2267" y="697"/>
                    <a:pt x="2267" y="697"/>
                  </a:cubicBezTo>
                  <a:close/>
                  <a:moveTo>
                    <a:pt x="1989" y="812"/>
                  </a:moveTo>
                  <a:cubicBezTo>
                    <a:pt x="1962" y="817"/>
                    <a:pt x="1936" y="820"/>
                    <a:pt x="1910" y="820"/>
                  </a:cubicBezTo>
                  <a:cubicBezTo>
                    <a:pt x="1842" y="820"/>
                    <a:pt x="1795" y="788"/>
                    <a:pt x="1794" y="715"/>
                  </a:cubicBezTo>
                  <a:cubicBezTo>
                    <a:pt x="2014" y="715"/>
                    <a:pt x="2014" y="715"/>
                    <a:pt x="2014" y="715"/>
                  </a:cubicBezTo>
                  <a:cubicBezTo>
                    <a:pt x="1989" y="812"/>
                    <a:pt x="1989" y="812"/>
                    <a:pt x="1989" y="812"/>
                  </a:cubicBezTo>
                  <a:cubicBezTo>
                    <a:pt x="1989" y="812"/>
                    <a:pt x="1989" y="812"/>
                    <a:pt x="1989" y="812"/>
                  </a:cubicBezTo>
                  <a:close/>
                  <a:moveTo>
                    <a:pt x="1718" y="424"/>
                  </a:moveTo>
                  <a:cubicBezTo>
                    <a:pt x="1718" y="521"/>
                    <a:pt x="1718" y="521"/>
                    <a:pt x="1718" y="521"/>
                  </a:cubicBezTo>
                  <a:cubicBezTo>
                    <a:pt x="1685" y="567"/>
                    <a:pt x="1665" y="616"/>
                    <a:pt x="1655" y="656"/>
                  </a:cubicBezTo>
                  <a:cubicBezTo>
                    <a:pt x="1651" y="670"/>
                    <a:pt x="1649" y="684"/>
                    <a:pt x="1648" y="697"/>
                  </a:cubicBezTo>
                  <a:cubicBezTo>
                    <a:pt x="1578" y="697"/>
                    <a:pt x="1578" y="697"/>
                    <a:pt x="1578" y="697"/>
                  </a:cubicBezTo>
                  <a:cubicBezTo>
                    <a:pt x="1637" y="417"/>
                    <a:pt x="1637" y="417"/>
                    <a:pt x="1637" y="417"/>
                  </a:cubicBezTo>
                  <a:cubicBezTo>
                    <a:pt x="1438" y="416"/>
                    <a:pt x="1438" y="416"/>
                    <a:pt x="1438" y="416"/>
                  </a:cubicBezTo>
                  <a:cubicBezTo>
                    <a:pt x="1260" y="697"/>
                    <a:pt x="1260" y="697"/>
                    <a:pt x="1260" y="697"/>
                  </a:cubicBezTo>
                  <a:cubicBezTo>
                    <a:pt x="1247" y="697"/>
                    <a:pt x="1247" y="697"/>
                    <a:pt x="1247" y="697"/>
                  </a:cubicBezTo>
                  <a:cubicBezTo>
                    <a:pt x="1247" y="18"/>
                    <a:pt x="1247" y="18"/>
                    <a:pt x="1247" y="18"/>
                  </a:cubicBezTo>
                  <a:cubicBezTo>
                    <a:pt x="1718" y="18"/>
                    <a:pt x="1718" y="18"/>
                    <a:pt x="1718" y="18"/>
                  </a:cubicBezTo>
                  <a:cubicBezTo>
                    <a:pt x="1718" y="424"/>
                    <a:pt x="1718" y="424"/>
                    <a:pt x="1718" y="424"/>
                  </a:cubicBezTo>
                  <a:cubicBezTo>
                    <a:pt x="1718" y="424"/>
                    <a:pt x="1718" y="424"/>
                    <a:pt x="1718" y="424"/>
                  </a:cubicBezTo>
                  <a:close/>
                  <a:moveTo>
                    <a:pt x="1455" y="697"/>
                  </a:moveTo>
                  <a:cubicBezTo>
                    <a:pt x="1384" y="697"/>
                    <a:pt x="1384" y="697"/>
                    <a:pt x="1384" y="697"/>
                  </a:cubicBezTo>
                  <a:cubicBezTo>
                    <a:pt x="1491" y="529"/>
                    <a:pt x="1491" y="529"/>
                    <a:pt x="1491" y="529"/>
                  </a:cubicBezTo>
                  <a:cubicBezTo>
                    <a:pt x="1455" y="697"/>
                    <a:pt x="1455" y="697"/>
                    <a:pt x="1455" y="697"/>
                  </a:cubicBezTo>
                  <a:cubicBezTo>
                    <a:pt x="1455" y="697"/>
                    <a:pt x="1455" y="697"/>
                    <a:pt x="1455" y="697"/>
                  </a:cubicBezTo>
                  <a:close/>
                  <a:moveTo>
                    <a:pt x="1169" y="416"/>
                  </a:moveTo>
                  <a:cubicBezTo>
                    <a:pt x="1051" y="416"/>
                    <a:pt x="1051" y="416"/>
                    <a:pt x="1051" y="416"/>
                  </a:cubicBezTo>
                  <a:cubicBezTo>
                    <a:pt x="970" y="697"/>
                    <a:pt x="970" y="697"/>
                    <a:pt x="970" y="697"/>
                  </a:cubicBezTo>
                  <a:cubicBezTo>
                    <a:pt x="845" y="697"/>
                    <a:pt x="845" y="697"/>
                    <a:pt x="845" y="697"/>
                  </a:cubicBezTo>
                  <a:cubicBezTo>
                    <a:pt x="909" y="674"/>
                    <a:pt x="948" y="629"/>
                    <a:pt x="960" y="562"/>
                  </a:cubicBezTo>
                  <a:cubicBezTo>
                    <a:pt x="970" y="510"/>
                    <a:pt x="965" y="476"/>
                    <a:pt x="944" y="451"/>
                  </a:cubicBezTo>
                  <a:cubicBezTo>
                    <a:pt x="912" y="413"/>
                    <a:pt x="848" y="416"/>
                    <a:pt x="792" y="416"/>
                  </a:cubicBezTo>
                  <a:cubicBezTo>
                    <a:pt x="782" y="416"/>
                    <a:pt x="698" y="416"/>
                    <a:pt x="698" y="416"/>
                  </a:cubicBezTo>
                  <a:cubicBezTo>
                    <a:pt x="698" y="18"/>
                    <a:pt x="698" y="18"/>
                    <a:pt x="698" y="18"/>
                  </a:cubicBezTo>
                  <a:cubicBezTo>
                    <a:pt x="1169" y="18"/>
                    <a:pt x="1169" y="18"/>
                    <a:pt x="1169" y="18"/>
                  </a:cubicBezTo>
                  <a:cubicBezTo>
                    <a:pt x="1169" y="416"/>
                    <a:pt x="1169" y="416"/>
                    <a:pt x="1169" y="416"/>
                  </a:cubicBezTo>
                  <a:cubicBezTo>
                    <a:pt x="1169" y="416"/>
                    <a:pt x="1169" y="416"/>
                    <a:pt x="1169" y="416"/>
                  </a:cubicBezTo>
                  <a:close/>
                  <a:moveTo>
                    <a:pt x="1094" y="697"/>
                  </a:moveTo>
                  <a:cubicBezTo>
                    <a:pt x="1143" y="521"/>
                    <a:pt x="1143" y="521"/>
                    <a:pt x="1143" y="521"/>
                  </a:cubicBezTo>
                  <a:cubicBezTo>
                    <a:pt x="1145" y="697"/>
                    <a:pt x="1145" y="697"/>
                    <a:pt x="1145" y="697"/>
                  </a:cubicBezTo>
                  <a:cubicBezTo>
                    <a:pt x="1094" y="697"/>
                    <a:pt x="1094" y="697"/>
                    <a:pt x="1094" y="697"/>
                  </a:cubicBezTo>
                  <a:cubicBezTo>
                    <a:pt x="1094" y="697"/>
                    <a:pt x="1094" y="697"/>
                    <a:pt x="1094" y="697"/>
                  </a:cubicBezTo>
                  <a:close/>
                  <a:moveTo>
                    <a:pt x="751" y="630"/>
                  </a:moveTo>
                  <a:cubicBezTo>
                    <a:pt x="751" y="630"/>
                    <a:pt x="751" y="630"/>
                    <a:pt x="751" y="630"/>
                  </a:cubicBezTo>
                  <a:cubicBezTo>
                    <a:pt x="746" y="630"/>
                    <a:pt x="741" y="631"/>
                    <a:pt x="736" y="631"/>
                  </a:cubicBezTo>
                  <a:cubicBezTo>
                    <a:pt x="729" y="631"/>
                    <a:pt x="724" y="631"/>
                    <a:pt x="719" y="631"/>
                  </a:cubicBezTo>
                  <a:cubicBezTo>
                    <a:pt x="689" y="631"/>
                    <a:pt x="689" y="631"/>
                    <a:pt x="689" y="631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9" y="554"/>
                    <a:pt x="709" y="554"/>
                    <a:pt x="709" y="554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32" y="494"/>
                    <a:pt x="739" y="494"/>
                    <a:pt x="746" y="494"/>
                  </a:cubicBezTo>
                  <a:cubicBezTo>
                    <a:pt x="769" y="494"/>
                    <a:pt x="769" y="494"/>
                    <a:pt x="769" y="494"/>
                  </a:cubicBezTo>
                  <a:cubicBezTo>
                    <a:pt x="809" y="494"/>
                    <a:pt x="834" y="496"/>
                    <a:pt x="843" y="509"/>
                  </a:cubicBezTo>
                  <a:cubicBezTo>
                    <a:pt x="850" y="518"/>
                    <a:pt x="849" y="535"/>
                    <a:pt x="841" y="560"/>
                  </a:cubicBezTo>
                  <a:cubicBezTo>
                    <a:pt x="827" y="603"/>
                    <a:pt x="809" y="626"/>
                    <a:pt x="751" y="630"/>
                  </a:cubicBezTo>
                  <a:moveTo>
                    <a:pt x="620" y="441"/>
                  </a:moveTo>
                  <a:cubicBezTo>
                    <a:pt x="613" y="465"/>
                    <a:pt x="613" y="465"/>
                    <a:pt x="613" y="465"/>
                  </a:cubicBezTo>
                  <a:cubicBezTo>
                    <a:pt x="545" y="689"/>
                    <a:pt x="545" y="689"/>
                    <a:pt x="545" y="689"/>
                  </a:cubicBezTo>
                  <a:cubicBezTo>
                    <a:pt x="542" y="697"/>
                    <a:pt x="542" y="697"/>
                    <a:pt x="542" y="697"/>
                  </a:cubicBezTo>
                  <a:cubicBezTo>
                    <a:pt x="321" y="697"/>
                    <a:pt x="321" y="697"/>
                    <a:pt x="321" y="697"/>
                  </a:cubicBezTo>
                  <a:cubicBezTo>
                    <a:pt x="303" y="661"/>
                    <a:pt x="303" y="661"/>
                    <a:pt x="303" y="661"/>
                  </a:cubicBezTo>
                  <a:cubicBezTo>
                    <a:pt x="542" y="417"/>
                    <a:pt x="542" y="417"/>
                    <a:pt x="542" y="417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62" y="417"/>
                    <a:pt x="262" y="417"/>
                    <a:pt x="262" y="417"/>
                  </a:cubicBezTo>
                  <a:cubicBezTo>
                    <a:pt x="149" y="417"/>
                    <a:pt x="149" y="417"/>
                    <a:pt x="149" y="4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620" y="18"/>
                    <a:pt x="620" y="18"/>
                    <a:pt x="620" y="18"/>
                  </a:cubicBezTo>
                  <a:cubicBezTo>
                    <a:pt x="620" y="441"/>
                    <a:pt x="620" y="441"/>
                    <a:pt x="620" y="441"/>
                  </a:cubicBezTo>
                  <a:cubicBezTo>
                    <a:pt x="620" y="441"/>
                    <a:pt x="620" y="441"/>
                    <a:pt x="620" y="441"/>
                  </a:cubicBezTo>
                  <a:close/>
                  <a:moveTo>
                    <a:pt x="178" y="697"/>
                  </a:moveTo>
                  <a:cubicBezTo>
                    <a:pt x="179" y="695"/>
                    <a:pt x="179" y="695"/>
                    <a:pt x="179" y="695"/>
                  </a:cubicBezTo>
                  <a:cubicBezTo>
                    <a:pt x="180" y="697"/>
                    <a:pt x="180" y="697"/>
                    <a:pt x="180" y="697"/>
                  </a:cubicBezTo>
                  <a:cubicBezTo>
                    <a:pt x="178" y="697"/>
                    <a:pt x="178" y="697"/>
                    <a:pt x="178" y="697"/>
                  </a:cubicBezTo>
                  <a:cubicBezTo>
                    <a:pt x="178" y="697"/>
                    <a:pt x="178" y="697"/>
                    <a:pt x="178" y="697"/>
                  </a:cubicBezTo>
                  <a:close/>
                  <a:moveTo>
                    <a:pt x="1778" y="0"/>
                  </a:moveTo>
                  <a:cubicBezTo>
                    <a:pt x="1778" y="457"/>
                    <a:pt x="1778" y="457"/>
                    <a:pt x="1778" y="457"/>
                  </a:cubicBezTo>
                  <a:cubicBezTo>
                    <a:pt x="1763" y="469"/>
                    <a:pt x="1749" y="483"/>
                    <a:pt x="1736" y="498"/>
                  </a:cubicBezTo>
                  <a:cubicBezTo>
                    <a:pt x="1736" y="0"/>
                    <a:pt x="1736" y="0"/>
                    <a:pt x="1736" y="0"/>
                  </a:cubicBezTo>
                  <a:cubicBezTo>
                    <a:pt x="1229" y="0"/>
                    <a:pt x="1229" y="0"/>
                    <a:pt x="1229" y="0"/>
                  </a:cubicBezTo>
                  <a:cubicBezTo>
                    <a:pt x="1229" y="416"/>
                    <a:pt x="1229" y="416"/>
                    <a:pt x="1229" y="416"/>
                  </a:cubicBezTo>
                  <a:cubicBezTo>
                    <a:pt x="1187" y="416"/>
                    <a:pt x="1187" y="416"/>
                    <a:pt x="1187" y="416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680" y="0"/>
                    <a:pt x="680" y="0"/>
                    <a:pt x="680" y="0"/>
                  </a:cubicBezTo>
                  <a:cubicBezTo>
                    <a:pt x="680" y="417"/>
                    <a:pt x="680" y="417"/>
                    <a:pt x="680" y="417"/>
                  </a:cubicBezTo>
                  <a:cubicBezTo>
                    <a:pt x="638" y="417"/>
                    <a:pt x="638" y="417"/>
                    <a:pt x="638" y="417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75"/>
                    <a:pt x="131" y="475"/>
                    <a:pt x="131" y="475"/>
                  </a:cubicBezTo>
                  <a:cubicBezTo>
                    <a:pt x="2" y="906"/>
                    <a:pt x="2" y="906"/>
                    <a:pt x="2" y="906"/>
                  </a:cubicBezTo>
                  <a:cubicBezTo>
                    <a:pt x="115" y="906"/>
                    <a:pt x="115" y="906"/>
                    <a:pt x="115" y="906"/>
                  </a:cubicBezTo>
                  <a:cubicBezTo>
                    <a:pt x="173" y="715"/>
                    <a:pt x="173" y="715"/>
                    <a:pt x="173" y="715"/>
                  </a:cubicBezTo>
                  <a:cubicBezTo>
                    <a:pt x="189" y="715"/>
                    <a:pt x="189" y="715"/>
                    <a:pt x="189" y="715"/>
                  </a:cubicBezTo>
                  <a:cubicBezTo>
                    <a:pt x="283" y="906"/>
                    <a:pt x="283" y="906"/>
                    <a:pt x="283" y="906"/>
                  </a:cubicBezTo>
                  <a:cubicBezTo>
                    <a:pt x="421" y="906"/>
                    <a:pt x="421" y="906"/>
                    <a:pt x="421" y="906"/>
                  </a:cubicBezTo>
                  <a:cubicBezTo>
                    <a:pt x="329" y="715"/>
                    <a:pt x="329" y="715"/>
                    <a:pt x="329" y="715"/>
                  </a:cubicBezTo>
                  <a:cubicBezTo>
                    <a:pt x="537" y="715"/>
                    <a:pt x="537" y="715"/>
                    <a:pt x="537" y="715"/>
                  </a:cubicBezTo>
                  <a:cubicBezTo>
                    <a:pt x="479" y="906"/>
                    <a:pt x="479" y="906"/>
                    <a:pt x="479" y="906"/>
                  </a:cubicBezTo>
                  <a:cubicBezTo>
                    <a:pt x="604" y="906"/>
                    <a:pt x="604" y="906"/>
                    <a:pt x="604" y="906"/>
                  </a:cubicBezTo>
                  <a:cubicBezTo>
                    <a:pt x="661" y="715"/>
                    <a:pt x="661" y="715"/>
                    <a:pt x="661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727" y="715"/>
                    <a:pt x="727" y="715"/>
                    <a:pt x="727" y="715"/>
                  </a:cubicBezTo>
                  <a:cubicBezTo>
                    <a:pt x="730" y="715"/>
                    <a:pt x="730" y="715"/>
                    <a:pt x="730" y="715"/>
                  </a:cubicBezTo>
                  <a:cubicBezTo>
                    <a:pt x="965" y="715"/>
                    <a:pt x="965" y="715"/>
                    <a:pt x="965" y="715"/>
                  </a:cubicBezTo>
                  <a:cubicBezTo>
                    <a:pt x="910" y="905"/>
                    <a:pt x="910" y="905"/>
                    <a:pt x="910" y="905"/>
                  </a:cubicBezTo>
                  <a:cubicBezTo>
                    <a:pt x="1035" y="905"/>
                    <a:pt x="1035" y="905"/>
                    <a:pt x="1035" y="905"/>
                  </a:cubicBezTo>
                  <a:cubicBezTo>
                    <a:pt x="1088" y="715"/>
                    <a:pt x="1088" y="715"/>
                    <a:pt x="1088" y="715"/>
                  </a:cubicBezTo>
                  <a:cubicBezTo>
                    <a:pt x="1145" y="715"/>
                    <a:pt x="1145" y="715"/>
                    <a:pt x="1145" y="715"/>
                  </a:cubicBezTo>
                  <a:cubicBezTo>
                    <a:pt x="1146" y="905"/>
                    <a:pt x="1146" y="905"/>
                    <a:pt x="1146" y="905"/>
                  </a:cubicBezTo>
                  <a:cubicBezTo>
                    <a:pt x="1252" y="905"/>
                    <a:pt x="1252" y="905"/>
                    <a:pt x="1252" y="905"/>
                  </a:cubicBezTo>
                  <a:cubicBezTo>
                    <a:pt x="1372" y="715"/>
                    <a:pt x="1372" y="715"/>
                    <a:pt x="1372" y="715"/>
                  </a:cubicBezTo>
                  <a:cubicBezTo>
                    <a:pt x="1451" y="715"/>
                    <a:pt x="1451" y="715"/>
                    <a:pt x="1451" y="715"/>
                  </a:cubicBezTo>
                  <a:cubicBezTo>
                    <a:pt x="1410" y="905"/>
                    <a:pt x="1410" y="905"/>
                    <a:pt x="1410" y="905"/>
                  </a:cubicBezTo>
                  <a:cubicBezTo>
                    <a:pt x="1534" y="905"/>
                    <a:pt x="1534" y="905"/>
                    <a:pt x="1534" y="905"/>
                  </a:cubicBezTo>
                  <a:cubicBezTo>
                    <a:pt x="1574" y="715"/>
                    <a:pt x="1574" y="715"/>
                    <a:pt x="1574" y="715"/>
                  </a:cubicBezTo>
                  <a:cubicBezTo>
                    <a:pt x="1645" y="715"/>
                    <a:pt x="1645" y="715"/>
                    <a:pt x="1645" y="715"/>
                  </a:cubicBezTo>
                  <a:cubicBezTo>
                    <a:pt x="1643" y="774"/>
                    <a:pt x="1658" y="827"/>
                    <a:pt x="1697" y="863"/>
                  </a:cubicBezTo>
                  <a:cubicBezTo>
                    <a:pt x="1745" y="907"/>
                    <a:pt x="1818" y="916"/>
                    <a:pt x="1872" y="916"/>
                  </a:cubicBezTo>
                  <a:cubicBezTo>
                    <a:pt x="1947" y="916"/>
                    <a:pt x="2024" y="905"/>
                    <a:pt x="2102" y="888"/>
                  </a:cubicBezTo>
                  <a:cubicBezTo>
                    <a:pt x="2145" y="715"/>
                    <a:pt x="2145" y="715"/>
                    <a:pt x="2145" y="715"/>
                  </a:cubicBezTo>
                  <a:cubicBezTo>
                    <a:pt x="2285" y="715"/>
                    <a:pt x="2285" y="715"/>
                    <a:pt x="2285" y="715"/>
                  </a:cubicBezTo>
                  <a:cubicBezTo>
                    <a:pt x="2285" y="0"/>
                    <a:pt x="2285" y="0"/>
                    <a:pt x="2285" y="0"/>
                  </a:cubicBezTo>
                  <a:cubicBezTo>
                    <a:pt x="1778" y="0"/>
                    <a:pt x="1778" y="0"/>
                    <a:pt x="1778" y="0"/>
                  </a:cubicBezTo>
                  <a:cubicBezTo>
                    <a:pt x="1778" y="0"/>
                    <a:pt x="1778" y="0"/>
                    <a:pt x="1778" y="0"/>
                  </a:cubicBezTo>
                  <a:close/>
                  <a:moveTo>
                    <a:pt x="222" y="1195"/>
                  </a:moveTo>
                  <a:cubicBezTo>
                    <a:pt x="203" y="1286"/>
                    <a:pt x="203" y="1286"/>
                    <a:pt x="203" y="1286"/>
                  </a:cubicBezTo>
                  <a:cubicBezTo>
                    <a:pt x="200" y="1299"/>
                    <a:pt x="196" y="1320"/>
                    <a:pt x="220" y="1320"/>
                  </a:cubicBezTo>
                  <a:cubicBezTo>
                    <a:pt x="249" y="1320"/>
                    <a:pt x="253" y="1298"/>
                    <a:pt x="259" y="1272"/>
                  </a:cubicBezTo>
                  <a:cubicBezTo>
                    <a:pt x="275" y="1195"/>
                    <a:pt x="275" y="1195"/>
                    <a:pt x="275" y="1195"/>
                  </a:cubicBezTo>
                  <a:cubicBezTo>
                    <a:pt x="321" y="1195"/>
                    <a:pt x="321" y="1195"/>
                    <a:pt x="321" y="1195"/>
                  </a:cubicBezTo>
                  <a:cubicBezTo>
                    <a:pt x="300" y="1296"/>
                    <a:pt x="300" y="1296"/>
                    <a:pt x="300" y="1296"/>
                  </a:cubicBezTo>
                  <a:cubicBezTo>
                    <a:pt x="294" y="1329"/>
                    <a:pt x="293" y="1333"/>
                    <a:pt x="292" y="1337"/>
                  </a:cubicBezTo>
                  <a:cubicBezTo>
                    <a:pt x="292" y="1341"/>
                    <a:pt x="291" y="1344"/>
                    <a:pt x="291" y="1348"/>
                  </a:cubicBezTo>
                  <a:cubicBezTo>
                    <a:pt x="247" y="1348"/>
                    <a:pt x="247" y="1348"/>
                    <a:pt x="247" y="1348"/>
                  </a:cubicBezTo>
                  <a:cubicBezTo>
                    <a:pt x="250" y="1328"/>
                    <a:pt x="250" y="1328"/>
                    <a:pt x="250" y="1328"/>
                  </a:cubicBezTo>
                  <a:cubicBezTo>
                    <a:pt x="244" y="1334"/>
                    <a:pt x="229" y="1352"/>
                    <a:pt x="200" y="1352"/>
                  </a:cubicBezTo>
                  <a:cubicBezTo>
                    <a:pt x="179" y="1352"/>
                    <a:pt x="164" y="1343"/>
                    <a:pt x="158" y="1331"/>
                  </a:cubicBezTo>
                  <a:cubicBezTo>
                    <a:pt x="151" y="1319"/>
                    <a:pt x="155" y="1297"/>
                    <a:pt x="157" y="1290"/>
                  </a:cubicBezTo>
                  <a:cubicBezTo>
                    <a:pt x="177" y="1195"/>
                    <a:pt x="177" y="1195"/>
                    <a:pt x="177" y="1195"/>
                  </a:cubicBezTo>
                  <a:cubicBezTo>
                    <a:pt x="222" y="1195"/>
                    <a:pt x="222" y="1195"/>
                    <a:pt x="222" y="1195"/>
                  </a:cubicBezTo>
                  <a:cubicBezTo>
                    <a:pt x="222" y="1195"/>
                    <a:pt x="222" y="1195"/>
                    <a:pt x="222" y="1195"/>
                  </a:cubicBezTo>
                  <a:close/>
                  <a:moveTo>
                    <a:pt x="514" y="1225"/>
                  </a:moveTo>
                  <a:cubicBezTo>
                    <a:pt x="550" y="1225"/>
                    <a:pt x="550" y="1225"/>
                    <a:pt x="550" y="1225"/>
                  </a:cubicBezTo>
                  <a:cubicBezTo>
                    <a:pt x="556" y="1196"/>
                    <a:pt x="556" y="1196"/>
                    <a:pt x="556" y="1196"/>
                  </a:cubicBezTo>
                  <a:cubicBezTo>
                    <a:pt x="520" y="1196"/>
                    <a:pt x="520" y="1196"/>
                    <a:pt x="520" y="1196"/>
                  </a:cubicBezTo>
                  <a:cubicBezTo>
                    <a:pt x="530" y="1149"/>
                    <a:pt x="530" y="1149"/>
                    <a:pt x="530" y="1149"/>
                  </a:cubicBezTo>
                  <a:cubicBezTo>
                    <a:pt x="482" y="1166"/>
                    <a:pt x="482" y="1166"/>
                    <a:pt x="482" y="1166"/>
                  </a:cubicBezTo>
                  <a:cubicBezTo>
                    <a:pt x="475" y="1196"/>
                    <a:pt x="475" y="1196"/>
                    <a:pt x="475" y="1196"/>
                  </a:cubicBezTo>
                  <a:cubicBezTo>
                    <a:pt x="414" y="1196"/>
                    <a:pt x="414" y="1196"/>
                    <a:pt x="414" y="1196"/>
                  </a:cubicBezTo>
                  <a:cubicBezTo>
                    <a:pt x="424" y="1149"/>
                    <a:pt x="424" y="1149"/>
                    <a:pt x="424" y="1149"/>
                  </a:cubicBezTo>
                  <a:cubicBezTo>
                    <a:pt x="376" y="1166"/>
                    <a:pt x="376" y="1166"/>
                    <a:pt x="376" y="1166"/>
                  </a:cubicBezTo>
                  <a:cubicBezTo>
                    <a:pt x="369" y="1196"/>
                    <a:pt x="369" y="1196"/>
                    <a:pt x="369" y="1196"/>
                  </a:cubicBezTo>
                  <a:cubicBezTo>
                    <a:pt x="340" y="1196"/>
                    <a:pt x="340" y="1196"/>
                    <a:pt x="340" y="1196"/>
                  </a:cubicBezTo>
                  <a:cubicBezTo>
                    <a:pt x="333" y="1225"/>
                    <a:pt x="333" y="1225"/>
                    <a:pt x="333" y="1225"/>
                  </a:cubicBezTo>
                  <a:cubicBezTo>
                    <a:pt x="363" y="1225"/>
                    <a:pt x="363" y="1225"/>
                    <a:pt x="363" y="1225"/>
                  </a:cubicBezTo>
                  <a:cubicBezTo>
                    <a:pt x="345" y="1310"/>
                    <a:pt x="345" y="1310"/>
                    <a:pt x="345" y="1310"/>
                  </a:cubicBezTo>
                  <a:cubicBezTo>
                    <a:pt x="342" y="1322"/>
                    <a:pt x="336" y="1351"/>
                    <a:pt x="382" y="1351"/>
                  </a:cubicBezTo>
                  <a:cubicBezTo>
                    <a:pt x="389" y="1351"/>
                    <a:pt x="402" y="1350"/>
                    <a:pt x="417" y="1346"/>
                  </a:cubicBezTo>
                  <a:cubicBezTo>
                    <a:pt x="424" y="1317"/>
                    <a:pt x="424" y="1317"/>
                    <a:pt x="424" y="1317"/>
                  </a:cubicBezTo>
                  <a:cubicBezTo>
                    <a:pt x="418" y="1317"/>
                    <a:pt x="415" y="1317"/>
                    <a:pt x="408" y="1317"/>
                  </a:cubicBezTo>
                  <a:cubicBezTo>
                    <a:pt x="388" y="1317"/>
                    <a:pt x="391" y="1309"/>
                    <a:pt x="393" y="1295"/>
                  </a:cubicBezTo>
                  <a:cubicBezTo>
                    <a:pt x="408" y="1225"/>
                    <a:pt x="408" y="1225"/>
                    <a:pt x="408" y="1225"/>
                  </a:cubicBezTo>
                  <a:cubicBezTo>
                    <a:pt x="469" y="1225"/>
                    <a:pt x="469" y="1225"/>
                    <a:pt x="469" y="1225"/>
                  </a:cubicBezTo>
                  <a:cubicBezTo>
                    <a:pt x="451" y="1310"/>
                    <a:pt x="451" y="1310"/>
                    <a:pt x="451" y="1310"/>
                  </a:cubicBezTo>
                  <a:cubicBezTo>
                    <a:pt x="448" y="1322"/>
                    <a:pt x="442" y="1351"/>
                    <a:pt x="488" y="1351"/>
                  </a:cubicBezTo>
                  <a:cubicBezTo>
                    <a:pt x="495" y="1351"/>
                    <a:pt x="508" y="1350"/>
                    <a:pt x="523" y="1346"/>
                  </a:cubicBezTo>
                  <a:cubicBezTo>
                    <a:pt x="530" y="1317"/>
                    <a:pt x="530" y="1317"/>
                    <a:pt x="530" y="1317"/>
                  </a:cubicBezTo>
                  <a:cubicBezTo>
                    <a:pt x="524" y="1317"/>
                    <a:pt x="521" y="1317"/>
                    <a:pt x="514" y="1317"/>
                  </a:cubicBezTo>
                  <a:cubicBezTo>
                    <a:pt x="494" y="1317"/>
                    <a:pt x="496" y="1309"/>
                    <a:pt x="499" y="1295"/>
                  </a:cubicBezTo>
                  <a:cubicBezTo>
                    <a:pt x="514" y="1225"/>
                    <a:pt x="514" y="1225"/>
                    <a:pt x="514" y="1225"/>
                  </a:cubicBezTo>
                  <a:cubicBezTo>
                    <a:pt x="514" y="1225"/>
                    <a:pt x="514" y="1225"/>
                    <a:pt x="514" y="1225"/>
                  </a:cubicBezTo>
                  <a:close/>
                  <a:moveTo>
                    <a:pt x="579" y="1194"/>
                  </a:moveTo>
                  <a:cubicBezTo>
                    <a:pt x="624" y="1194"/>
                    <a:pt x="624" y="1194"/>
                    <a:pt x="624" y="1194"/>
                  </a:cubicBezTo>
                  <a:cubicBezTo>
                    <a:pt x="591" y="1348"/>
                    <a:pt x="591" y="1348"/>
                    <a:pt x="591" y="1348"/>
                  </a:cubicBezTo>
                  <a:cubicBezTo>
                    <a:pt x="546" y="1348"/>
                    <a:pt x="546" y="1348"/>
                    <a:pt x="546" y="1348"/>
                  </a:cubicBezTo>
                  <a:cubicBezTo>
                    <a:pt x="579" y="1194"/>
                    <a:pt x="579" y="1194"/>
                    <a:pt x="579" y="1194"/>
                  </a:cubicBezTo>
                  <a:cubicBezTo>
                    <a:pt x="579" y="1194"/>
                    <a:pt x="579" y="1194"/>
                    <a:pt x="579" y="1194"/>
                  </a:cubicBezTo>
                  <a:close/>
                  <a:moveTo>
                    <a:pt x="591" y="1129"/>
                  </a:moveTo>
                  <a:cubicBezTo>
                    <a:pt x="640" y="1129"/>
                    <a:pt x="640" y="1129"/>
                    <a:pt x="640" y="1129"/>
                  </a:cubicBezTo>
                  <a:cubicBezTo>
                    <a:pt x="631" y="1168"/>
                    <a:pt x="631" y="1168"/>
                    <a:pt x="631" y="1168"/>
                  </a:cubicBezTo>
                  <a:cubicBezTo>
                    <a:pt x="583" y="1168"/>
                    <a:pt x="583" y="1168"/>
                    <a:pt x="583" y="1168"/>
                  </a:cubicBezTo>
                  <a:cubicBezTo>
                    <a:pt x="591" y="1129"/>
                    <a:pt x="591" y="1129"/>
                    <a:pt x="591" y="1129"/>
                  </a:cubicBezTo>
                  <a:cubicBezTo>
                    <a:pt x="591" y="1129"/>
                    <a:pt x="591" y="1129"/>
                    <a:pt x="591" y="1129"/>
                  </a:cubicBezTo>
                  <a:close/>
                  <a:moveTo>
                    <a:pt x="653" y="1222"/>
                  </a:moveTo>
                  <a:cubicBezTo>
                    <a:pt x="654" y="1221"/>
                    <a:pt x="657" y="1205"/>
                    <a:pt x="659" y="1194"/>
                  </a:cubicBezTo>
                  <a:cubicBezTo>
                    <a:pt x="702" y="1194"/>
                    <a:pt x="702" y="1194"/>
                    <a:pt x="702" y="1194"/>
                  </a:cubicBezTo>
                  <a:cubicBezTo>
                    <a:pt x="698" y="1217"/>
                    <a:pt x="698" y="1217"/>
                    <a:pt x="698" y="1217"/>
                  </a:cubicBezTo>
                  <a:cubicBezTo>
                    <a:pt x="704" y="1210"/>
                    <a:pt x="720" y="1191"/>
                    <a:pt x="753" y="1191"/>
                  </a:cubicBezTo>
                  <a:cubicBezTo>
                    <a:pt x="784" y="1191"/>
                    <a:pt x="793" y="1209"/>
                    <a:pt x="794" y="1220"/>
                  </a:cubicBezTo>
                  <a:cubicBezTo>
                    <a:pt x="796" y="1229"/>
                    <a:pt x="795" y="1236"/>
                    <a:pt x="789" y="1265"/>
                  </a:cubicBezTo>
                  <a:cubicBezTo>
                    <a:pt x="771" y="1348"/>
                    <a:pt x="771" y="1348"/>
                    <a:pt x="771" y="1348"/>
                  </a:cubicBezTo>
                  <a:cubicBezTo>
                    <a:pt x="725" y="1348"/>
                    <a:pt x="725" y="1348"/>
                    <a:pt x="725" y="1348"/>
                  </a:cubicBezTo>
                  <a:cubicBezTo>
                    <a:pt x="746" y="1253"/>
                    <a:pt x="746" y="1253"/>
                    <a:pt x="746" y="1253"/>
                  </a:cubicBezTo>
                  <a:cubicBezTo>
                    <a:pt x="747" y="1246"/>
                    <a:pt x="748" y="1241"/>
                    <a:pt x="746" y="1236"/>
                  </a:cubicBezTo>
                  <a:cubicBezTo>
                    <a:pt x="745" y="1230"/>
                    <a:pt x="739" y="1223"/>
                    <a:pt x="728" y="1223"/>
                  </a:cubicBezTo>
                  <a:cubicBezTo>
                    <a:pt x="718" y="1223"/>
                    <a:pt x="708" y="1227"/>
                    <a:pt x="702" y="1235"/>
                  </a:cubicBezTo>
                  <a:cubicBezTo>
                    <a:pt x="698" y="1239"/>
                    <a:pt x="694" y="1246"/>
                    <a:pt x="691" y="1258"/>
                  </a:cubicBezTo>
                  <a:cubicBezTo>
                    <a:pt x="672" y="1348"/>
                    <a:pt x="672" y="1348"/>
                    <a:pt x="672" y="1348"/>
                  </a:cubicBezTo>
                  <a:cubicBezTo>
                    <a:pt x="627" y="1348"/>
                    <a:pt x="627" y="1348"/>
                    <a:pt x="627" y="1348"/>
                  </a:cubicBezTo>
                  <a:cubicBezTo>
                    <a:pt x="653" y="1222"/>
                    <a:pt x="653" y="1222"/>
                    <a:pt x="653" y="1222"/>
                  </a:cubicBezTo>
                  <a:cubicBezTo>
                    <a:pt x="653" y="1222"/>
                    <a:pt x="653" y="1222"/>
                    <a:pt x="653" y="1222"/>
                  </a:cubicBezTo>
                  <a:close/>
                  <a:moveTo>
                    <a:pt x="985" y="1196"/>
                  </a:moveTo>
                  <a:cubicBezTo>
                    <a:pt x="981" y="1207"/>
                    <a:pt x="978" y="1218"/>
                    <a:pt x="975" y="1233"/>
                  </a:cubicBezTo>
                  <a:cubicBezTo>
                    <a:pt x="951" y="1346"/>
                    <a:pt x="951" y="1346"/>
                    <a:pt x="951" y="1346"/>
                  </a:cubicBezTo>
                  <a:cubicBezTo>
                    <a:pt x="939" y="1403"/>
                    <a:pt x="891" y="1409"/>
                    <a:pt x="861" y="1409"/>
                  </a:cubicBezTo>
                  <a:cubicBezTo>
                    <a:pt x="839" y="1409"/>
                    <a:pt x="797" y="1406"/>
                    <a:pt x="804" y="1359"/>
                  </a:cubicBezTo>
                  <a:cubicBezTo>
                    <a:pt x="847" y="1359"/>
                    <a:pt x="847" y="1359"/>
                    <a:pt x="847" y="1359"/>
                  </a:cubicBezTo>
                  <a:cubicBezTo>
                    <a:pt x="847" y="1362"/>
                    <a:pt x="847" y="1367"/>
                    <a:pt x="850" y="1372"/>
                  </a:cubicBezTo>
                  <a:cubicBezTo>
                    <a:pt x="852" y="1376"/>
                    <a:pt x="858" y="1380"/>
                    <a:pt x="869" y="1380"/>
                  </a:cubicBezTo>
                  <a:cubicBezTo>
                    <a:pt x="883" y="1380"/>
                    <a:pt x="896" y="1374"/>
                    <a:pt x="902" y="1360"/>
                  </a:cubicBezTo>
                  <a:cubicBezTo>
                    <a:pt x="905" y="1353"/>
                    <a:pt x="906" y="1347"/>
                    <a:pt x="912" y="1324"/>
                  </a:cubicBezTo>
                  <a:cubicBezTo>
                    <a:pt x="893" y="1343"/>
                    <a:pt x="877" y="1345"/>
                    <a:pt x="866" y="1345"/>
                  </a:cubicBezTo>
                  <a:cubicBezTo>
                    <a:pt x="822" y="1345"/>
                    <a:pt x="809" y="1307"/>
                    <a:pt x="817" y="1270"/>
                  </a:cubicBezTo>
                  <a:cubicBezTo>
                    <a:pt x="825" y="1231"/>
                    <a:pt x="855" y="1194"/>
                    <a:pt x="899" y="1194"/>
                  </a:cubicBezTo>
                  <a:cubicBezTo>
                    <a:pt x="927" y="1194"/>
                    <a:pt x="934" y="1209"/>
                    <a:pt x="937" y="1216"/>
                  </a:cubicBezTo>
                  <a:cubicBezTo>
                    <a:pt x="943" y="1196"/>
                    <a:pt x="943" y="1196"/>
                    <a:pt x="943" y="1196"/>
                  </a:cubicBezTo>
                  <a:cubicBezTo>
                    <a:pt x="985" y="1196"/>
                    <a:pt x="985" y="1196"/>
                    <a:pt x="985" y="1196"/>
                  </a:cubicBezTo>
                  <a:cubicBezTo>
                    <a:pt x="985" y="1196"/>
                    <a:pt x="985" y="1196"/>
                    <a:pt x="985" y="1196"/>
                  </a:cubicBezTo>
                  <a:close/>
                  <a:moveTo>
                    <a:pt x="883" y="1315"/>
                  </a:moveTo>
                  <a:cubicBezTo>
                    <a:pt x="914" y="1315"/>
                    <a:pt x="922" y="1277"/>
                    <a:pt x="924" y="1271"/>
                  </a:cubicBezTo>
                  <a:cubicBezTo>
                    <a:pt x="927" y="1253"/>
                    <a:pt x="930" y="1224"/>
                    <a:pt x="903" y="1224"/>
                  </a:cubicBezTo>
                  <a:cubicBezTo>
                    <a:pt x="886" y="1224"/>
                    <a:pt x="869" y="1237"/>
                    <a:pt x="862" y="1270"/>
                  </a:cubicBezTo>
                  <a:cubicBezTo>
                    <a:pt x="861" y="1277"/>
                    <a:pt x="853" y="1315"/>
                    <a:pt x="883" y="1315"/>
                  </a:cubicBezTo>
                  <a:moveTo>
                    <a:pt x="1164" y="1346"/>
                  </a:moveTo>
                  <a:cubicBezTo>
                    <a:pt x="1149" y="1350"/>
                    <a:pt x="1136" y="1351"/>
                    <a:pt x="1129" y="1351"/>
                  </a:cubicBezTo>
                  <a:cubicBezTo>
                    <a:pt x="1083" y="1351"/>
                    <a:pt x="1089" y="1322"/>
                    <a:pt x="1092" y="1310"/>
                  </a:cubicBezTo>
                  <a:cubicBezTo>
                    <a:pt x="1110" y="1225"/>
                    <a:pt x="1110" y="1225"/>
                    <a:pt x="1110" y="1225"/>
                  </a:cubicBezTo>
                  <a:cubicBezTo>
                    <a:pt x="1080" y="1225"/>
                    <a:pt x="1080" y="1225"/>
                    <a:pt x="1080" y="1225"/>
                  </a:cubicBezTo>
                  <a:cubicBezTo>
                    <a:pt x="1087" y="1196"/>
                    <a:pt x="1087" y="1196"/>
                    <a:pt x="1087" y="1196"/>
                  </a:cubicBezTo>
                  <a:cubicBezTo>
                    <a:pt x="1116" y="1196"/>
                    <a:pt x="1116" y="1196"/>
                    <a:pt x="1116" y="1196"/>
                  </a:cubicBezTo>
                  <a:cubicBezTo>
                    <a:pt x="1123" y="1166"/>
                    <a:pt x="1123" y="1166"/>
                    <a:pt x="1123" y="1166"/>
                  </a:cubicBezTo>
                  <a:cubicBezTo>
                    <a:pt x="1171" y="1149"/>
                    <a:pt x="1171" y="1149"/>
                    <a:pt x="1171" y="1149"/>
                  </a:cubicBezTo>
                  <a:cubicBezTo>
                    <a:pt x="1161" y="1196"/>
                    <a:pt x="1161" y="1196"/>
                    <a:pt x="1161" y="1196"/>
                  </a:cubicBezTo>
                  <a:cubicBezTo>
                    <a:pt x="1198" y="1196"/>
                    <a:pt x="1198" y="1196"/>
                    <a:pt x="1198" y="1196"/>
                  </a:cubicBezTo>
                  <a:cubicBezTo>
                    <a:pt x="1191" y="1225"/>
                    <a:pt x="1191" y="1225"/>
                    <a:pt x="1191" y="1225"/>
                  </a:cubicBezTo>
                  <a:cubicBezTo>
                    <a:pt x="1155" y="1225"/>
                    <a:pt x="1155" y="1225"/>
                    <a:pt x="1155" y="1225"/>
                  </a:cubicBezTo>
                  <a:cubicBezTo>
                    <a:pt x="1140" y="1295"/>
                    <a:pt x="1140" y="1295"/>
                    <a:pt x="1140" y="1295"/>
                  </a:cubicBezTo>
                  <a:cubicBezTo>
                    <a:pt x="1137" y="1309"/>
                    <a:pt x="1135" y="1317"/>
                    <a:pt x="1155" y="1317"/>
                  </a:cubicBezTo>
                  <a:cubicBezTo>
                    <a:pt x="1162" y="1317"/>
                    <a:pt x="1165" y="1317"/>
                    <a:pt x="1171" y="1317"/>
                  </a:cubicBezTo>
                  <a:cubicBezTo>
                    <a:pt x="1164" y="1346"/>
                    <a:pt x="1164" y="1346"/>
                    <a:pt x="1164" y="1346"/>
                  </a:cubicBezTo>
                  <a:cubicBezTo>
                    <a:pt x="1164" y="1346"/>
                    <a:pt x="1164" y="1346"/>
                    <a:pt x="1164" y="1346"/>
                  </a:cubicBezTo>
                  <a:close/>
                  <a:moveTo>
                    <a:pt x="1235" y="1129"/>
                  </a:moveTo>
                  <a:cubicBezTo>
                    <a:pt x="1280" y="1129"/>
                    <a:pt x="1280" y="1129"/>
                    <a:pt x="1280" y="1129"/>
                  </a:cubicBezTo>
                  <a:cubicBezTo>
                    <a:pt x="1261" y="1216"/>
                    <a:pt x="1261" y="1216"/>
                    <a:pt x="1261" y="1216"/>
                  </a:cubicBezTo>
                  <a:cubicBezTo>
                    <a:pt x="1268" y="1208"/>
                    <a:pt x="1283" y="1193"/>
                    <a:pt x="1311" y="1193"/>
                  </a:cubicBezTo>
                  <a:cubicBezTo>
                    <a:pt x="1334" y="1193"/>
                    <a:pt x="1346" y="1204"/>
                    <a:pt x="1351" y="1214"/>
                  </a:cubicBezTo>
                  <a:cubicBezTo>
                    <a:pt x="1355" y="1221"/>
                    <a:pt x="1356" y="1235"/>
                    <a:pt x="1352" y="1255"/>
                  </a:cubicBezTo>
                  <a:cubicBezTo>
                    <a:pt x="1332" y="1348"/>
                    <a:pt x="1332" y="1348"/>
                    <a:pt x="1332" y="1348"/>
                  </a:cubicBezTo>
                  <a:cubicBezTo>
                    <a:pt x="1288" y="1348"/>
                    <a:pt x="1288" y="1348"/>
                    <a:pt x="1288" y="1348"/>
                  </a:cubicBezTo>
                  <a:cubicBezTo>
                    <a:pt x="1307" y="1256"/>
                    <a:pt x="1307" y="1256"/>
                    <a:pt x="1307" y="1256"/>
                  </a:cubicBezTo>
                  <a:cubicBezTo>
                    <a:pt x="1309" y="1248"/>
                    <a:pt x="1314" y="1223"/>
                    <a:pt x="1289" y="1223"/>
                  </a:cubicBezTo>
                  <a:cubicBezTo>
                    <a:pt x="1276" y="1223"/>
                    <a:pt x="1259" y="1230"/>
                    <a:pt x="1253" y="1254"/>
                  </a:cubicBezTo>
                  <a:cubicBezTo>
                    <a:pt x="1234" y="1348"/>
                    <a:pt x="1234" y="1348"/>
                    <a:pt x="1234" y="1348"/>
                  </a:cubicBezTo>
                  <a:cubicBezTo>
                    <a:pt x="1189" y="1348"/>
                    <a:pt x="1189" y="1348"/>
                    <a:pt x="1189" y="1348"/>
                  </a:cubicBezTo>
                  <a:cubicBezTo>
                    <a:pt x="1235" y="1129"/>
                    <a:pt x="1235" y="1129"/>
                    <a:pt x="1235" y="1129"/>
                  </a:cubicBezTo>
                  <a:cubicBezTo>
                    <a:pt x="1235" y="1129"/>
                    <a:pt x="1235" y="1129"/>
                    <a:pt x="1235" y="1129"/>
                  </a:cubicBezTo>
                  <a:close/>
                  <a:moveTo>
                    <a:pt x="1387" y="1232"/>
                  </a:moveTo>
                  <a:cubicBezTo>
                    <a:pt x="1389" y="1225"/>
                    <a:pt x="1392" y="1203"/>
                    <a:pt x="1393" y="1194"/>
                  </a:cubicBezTo>
                  <a:cubicBezTo>
                    <a:pt x="1435" y="1194"/>
                    <a:pt x="1435" y="1194"/>
                    <a:pt x="1435" y="1194"/>
                  </a:cubicBezTo>
                  <a:cubicBezTo>
                    <a:pt x="1430" y="1223"/>
                    <a:pt x="1430" y="1223"/>
                    <a:pt x="1430" y="1223"/>
                  </a:cubicBezTo>
                  <a:cubicBezTo>
                    <a:pt x="1438" y="1211"/>
                    <a:pt x="1452" y="1192"/>
                    <a:pt x="1489" y="1194"/>
                  </a:cubicBezTo>
                  <a:cubicBezTo>
                    <a:pt x="1480" y="1234"/>
                    <a:pt x="1480" y="1234"/>
                    <a:pt x="1480" y="1234"/>
                  </a:cubicBezTo>
                  <a:cubicBezTo>
                    <a:pt x="1435" y="1230"/>
                    <a:pt x="1428" y="1253"/>
                    <a:pt x="1424" y="1273"/>
                  </a:cubicBezTo>
                  <a:cubicBezTo>
                    <a:pt x="1408" y="1348"/>
                    <a:pt x="1408" y="1348"/>
                    <a:pt x="1408" y="1348"/>
                  </a:cubicBezTo>
                  <a:cubicBezTo>
                    <a:pt x="1363" y="1348"/>
                    <a:pt x="1363" y="1348"/>
                    <a:pt x="1363" y="1348"/>
                  </a:cubicBezTo>
                  <a:cubicBezTo>
                    <a:pt x="1387" y="1232"/>
                    <a:pt x="1387" y="1232"/>
                    <a:pt x="1387" y="1232"/>
                  </a:cubicBezTo>
                  <a:cubicBezTo>
                    <a:pt x="1387" y="1232"/>
                    <a:pt x="1387" y="1232"/>
                    <a:pt x="1387" y="1232"/>
                  </a:cubicBezTo>
                  <a:close/>
                  <a:moveTo>
                    <a:pt x="1582" y="1191"/>
                  </a:moveTo>
                  <a:cubicBezTo>
                    <a:pt x="1637" y="1191"/>
                    <a:pt x="1654" y="1229"/>
                    <a:pt x="1644" y="1271"/>
                  </a:cubicBezTo>
                  <a:cubicBezTo>
                    <a:pt x="1635" y="1315"/>
                    <a:pt x="1602" y="1353"/>
                    <a:pt x="1546" y="1353"/>
                  </a:cubicBezTo>
                  <a:cubicBezTo>
                    <a:pt x="1503" y="1353"/>
                    <a:pt x="1474" y="1326"/>
                    <a:pt x="1485" y="1273"/>
                  </a:cubicBezTo>
                  <a:cubicBezTo>
                    <a:pt x="1493" y="1236"/>
                    <a:pt x="1521" y="1191"/>
                    <a:pt x="1582" y="1191"/>
                  </a:cubicBezTo>
                  <a:moveTo>
                    <a:pt x="1555" y="1322"/>
                  </a:moveTo>
                  <a:cubicBezTo>
                    <a:pt x="1574" y="1322"/>
                    <a:pt x="1590" y="1310"/>
                    <a:pt x="1599" y="1270"/>
                  </a:cubicBezTo>
                  <a:cubicBezTo>
                    <a:pt x="1603" y="1250"/>
                    <a:pt x="1605" y="1221"/>
                    <a:pt x="1575" y="1221"/>
                  </a:cubicBezTo>
                  <a:cubicBezTo>
                    <a:pt x="1543" y="1221"/>
                    <a:pt x="1534" y="1259"/>
                    <a:pt x="1531" y="1273"/>
                  </a:cubicBezTo>
                  <a:cubicBezTo>
                    <a:pt x="1524" y="1307"/>
                    <a:pt x="1532" y="1322"/>
                    <a:pt x="1555" y="1322"/>
                  </a:cubicBezTo>
                  <a:moveTo>
                    <a:pt x="1734" y="1195"/>
                  </a:moveTo>
                  <a:cubicBezTo>
                    <a:pt x="1714" y="1286"/>
                    <a:pt x="1714" y="1286"/>
                    <a:pt x="1714" y="1286"/>
                  </a:cubicBezTo>
                  <a:cubicBezTo>
                    <a:pt x="1711" y="1299"/>
                    <a:pt x="1707" y="1320"/>
                    <a:pt x="1731" y="1320"/>
                  </a:cubicBezTo>
                  <a:cubicBezTo>
                    <a:pt x="1760" y="1320"/>
                    <a:pt x="1765" y="1298"/>
                    <a:pt x="1770" y="1272"/>
                  </a:cubicBezTo>
                  <a:cubicBezTo>
                    <a:pt x="1786" y="1195"/>
                    <a:pt x="1786" y="1195"/>
                    <a:pt x="1786" y="1195"/>
                  </a:cubicBezTo>
                  <a:cubicBezTo>
                    <a:pt x="1833" y="1195"/>
                    <a:pt x="1833" y="1195"/>
                    <a:pt x="1833" y="1195"/>
                  </a:cubicBezTo>
                  <a:cubicBezTo>
                    <a:pt x="1811" y="1296"/>
                    <a:pt x="1811" y="1296"/>
                    <a:pt x="1811" y="1296"/>
                  </a:cubicBezTo>
                  <a:cubicBezTo>
                    <a:pt x="1805" y="1329"/>
                    <a:pt x="1804" y="1333"/>
                    <a:pt x="1804" y="1337"/>
                  </a:cubicBezTo>
                  <a:cubicBezTo>
                    <a:pt x="1803" y="1341"/>
                    <a:pt x="1802" y="1344"/>
                    <a:pt x="1802" y="1348"/>
                  </a:cubicBezTo>
                  <a:cubicBezTo>
                    <a:pt x="1758" y="1348"/>
                    <a:pt x="1758" y="1348"/>
                    <a:pt x="1758" y="1348"/>
                  </a:cubicBezTo>
                  <a:cubicBezTo>
                    <a:pt x="1761" y="1328"/>
                    <a:pt x="1761" y="1328"/>
                    <a:pt x="1761" y="1328"/>
                  </a:cubicBezTo>
                  <a:cubicBezTo>
                    <a:pt x="1756" y="1334"/>
                    <a:pt x="1740" y="1352"/>
                    <a:pt x="1711" y="1352"/>
                  </a:cubicBezTo>
                  <a:cubicBezTo>
                    <a:pt x="1690" y="1352"/>
                    <a:pt x="1675" y="1343"/>
                    <a:pt x="1669" y="1331"/>
                  </a:cubicBezTo>
                  <a:cubicBezTo>
                    <a:pt x="1662" y="1319"/>
                    <a:pt x="1666" y="1297"/>
                    <a:pt x="1668" y="1290"/>
                  </a:cubicBezTo>
                  <a:cubicBezTo>
                    <a:pt x="1688" y="1195"/>
                    <a:pt x="1688" y="1195"/>
                    <a:pt x="1688" y="1195"/>
                  </a:cubicBezTo>
                  <a:cubicBezTo>
                    <a:pt x="1734" y="1195"/>
                    <a:pt x="1734" y="1195"/>
                    <a:pt x="1734" y="1195"/>
                  </a:cubicBezTo>
                  <a:cubicBezTo>
                    <a:pt x="1734" y="1195"/>
                    <a:pt x="1734" y="1195"/>
                    <a:pt x="1734" y="1195"/>
                  </a:cubicBezTo>
                  <a:close/>
                  <a:moveTo>
                    <a:pt x="2010" y="1196"/>
                  </a:moveTo>
                  <a:cubicBezTo>
                    <a:pt x="2006" y="1207"/>
                    <a:pt x="2003" y="1218"/>
                    <a:pt x="2000" y="1233"/>
                  </a:cubicBezTo>
                  <a:cubicBezTo>
                    <a:pt x="1976" y="1346"/>
                    <a:pt x="1976" y="1346"/>
                    <a:pt x="1976" y="1346"/>
                  </a:cubicBezTo>
                  <a:cubicBezTo>
                    <a:pt x="1964" y="1403"/>
                    <a:pt x="1915" y="1409"/>
                    <a:pt x="1886" y="1409"/>
                  </a:cubicBezTo>
                  <a:cubicBezTo>
                    <a:pt x="1864" y="1409"/>
                    <a:pt x="1822" y="1406"/>
                    <a:pt x="1829" y="1359"/>
                  </a:cubicBezTo>
                  <a:cubicBezTo>
                    <a:pt x="1872" y="1359"/>
                    <a:pt x="1872" y="1359"/>
                    <a:pt x="1872" y="1359"/>
                  </a:cubicBezTo>
                  <a:cubicBezTo>
                    <a:pt x="1872" y="1362"/>
                    <a:pt x="1871" y="1367"/>
                    <a:pt x="1874" y="1372"/>
                  </a:cubicBezTo>
                  <a:cubicBezTo>
                    <a:pt x="1877" y="1376"/>
                    <a:pt x="1883" y="1380"/>
                    <a:pt x="1894" y="1380"/>
                  </a:cubicBezTo>
                  <a:cubicBezTo>
                    <a:pt x="1908" y="1380"/>
                    <a:pt x="1921" y="1374"/>
                    <a:pt x="1926" y="1360"/>
                  </a:cubicBezTo>
                  <a:cubicBezTo>
                    <a:pt x="1930" y="1353"/>
                    <a:pt x="1931" y="1347"/>
                    <a:pt x="1937" y="1324"/>
                  </a:cubicBezTo>
                  <a:cubicBezTo>
                    <a:pt x="1918" y="1343"/>
                    <a:pt x="1901" y="1345"/>
                    <a:pt x="1891" y="1345"/>
                  </a:cubicBezTo>
                  <a:cubicBezTo>
                    <a:pt x="1847" y="1345"/>
                    <a:pt x="1834" y="1307"/>
                    <a:pt x="1842" y="1270"/>
                  </a:cubicBezTo>
                  <a:cubicBezTo>
                    <a:pt x="1850" y="1231"/>
                    <a:pt x="1880" y="1194"/>
                    <a:pt x="1924" y="1194"/>
                  </a:cubicBezTo>
                  <a:cubicBezTo>
                    <a:pt x="1952" y="1194"/>
                    <a:pt x="1959" y="1209"/>
                    <a:pt x="1962" y="1216"/>
                  </a:cubicBezTo>
                  <a:cubicBezTo>
                    <a:pt x="1968" y="1196"/>
                    <a:pt x="1968" y="1196"/>
                    <a:pt x="1968" y="1196"/>
                  </a:cubicBezTo>
                  <a:cubicBezTo>
                    <a:pt x="2010" y="1196"/>
                    <a:pt x="2010" y="1196"/>
                    <a:pt x="2010" y="1196"/>
                  </a:cubicBezTo>
                  <a:cubicBezTo>
                    <a:pt x="2010" y="1196"/>
                    <a:pt x="2010" y="1196"/>
                    <a:pt x="2010" y="1196"/>
                  </a:cubicBezTo>
                  <a:close/>
                  <a:moveTo>
                    <a:pt x="1908" y="1315"/>
                  </a:moveTo>
                  <a:cubicBezTo>
                    <a:pt x="1939" y="1315"/>
                    <a:pt x="1947" y="1277"/>
                    <a:pt x="1948" y="1271"/>
                  </a:cubicBezTo>
                  <a:cubicBezTo>
                    <a:pt x="1952" y="1253"/>
                    <a:pt x="1955" y="1224"/>
                    <a:pt x="1928" y="1224"/>
                  </a:cubicBezTo>
                  <a:cubicBezTo>
                    <a:pt x="1911" y="1224"/>
                    <a:pt x="1894" y="1237"/>
                    <a:pt x="1887" y="1270"/>
                  </a:cubicBezTo>
                  <a:cubicBezTo>
                    <a:pt x="1885" y="1277"/>
                    <a:pt x="1878" y="1315"/>
                    <a:pt x="1908" y="1315"/>
                  </a:cubicBezTo>
                  <a:moveTo>
                    <a:pt x="2058" y="1129"/>
                  </a:moveTo>
                  <a:cubicBezTo>
                    <a:pt x="2102" y="1129"/>
                    <a:pt x="2102" y="1129"/>
                    <a:pt x="2102" y="1129"/>
                  </a:cubicBezTo>
                  <a:cubicBezTo>
                    <a:pt x="2084" y="1216"/>
                    <a:pt x="2084" y="1216"/>
                    <a:pt x="2084" y="1216"/>
                  </a:cubicBezTo>
                  <a:cubicBezTo>
                    <a:pt x="2091" y="1208"/>
                    <a:pt x="2105" y="1193"/>
                    <a:pt x="2133" y="1193"/>
                  </a:cubicBezTo>
                  <a:cubicBezTo>
                    <a:pt x="2156" y="1193"/>
                    <a:pt x="2168" y="1204"/>
                    <a:pt x="2174" y="1214"/>
                  </a:cubicBezTo>
                  <a:cubicBezTo>
                    <a:pt x="2177" y="1221"/>
                    <a:pt x="2179" y="1235"/>
                    <a:pt x="2175" y="1255"/>
                  </a:cubicBezTo>
                  <a:cubicBezTo>
                    <a:pt x="2155" y="1348"/>
                    <a:pt x="2155" y="1348"/>
                    <a:pt x="2155" y="1348"/>
                  </a:cubicBezTo>
                  <a:cubicBezTo>
                    <a:pt x="2110" y="1348"/>
                    <a:pt x="2110" y="1348"/>
                    <a:pt x="2110" y="1348"/>
                  </a:cubicBezTo>
                  <a:cubicBezTo>
                    <a:pt x="2130" y="1256"/>
                    <a:pt x="2130" y="1256"/>
                    <a:pt x="2130" y="1256"/>
                  </a:cubicBezTo>
                  <a:cubicBezTo>
                    <a:pt x="2131" y="1248"/>
                    <a:pt x="2137" y="1223"/>
                    <a:pt x="2112" y="1223"/>
                  </a:cubicBezTo>
                  <a:cubicBezTo>
                    <a:pt x="2099" y="1223"/>
                    <a:pt x="2081" y="1230"/>
                    <a:pt x="2076" y="1254"/>
                  </a:cubicBezTo>
                  <a:cubicBezTo>
                    <a:pt x="2057" y="1348"/>
                    <a:pt x="2057" y="1348"/>
                    <a:pt x="2057" y="1348"/>
                  </a:cubicBezTo>
                  <a:cubicBezTo>
                    <a:pt x="2012" y="1348"/>
                    <a:pt x="2012" y="1348"/>
                    <a:pt x="2012" y="1348"/>
                  </a:cubicBezTo>
                  <a:cubicBezTo>
                    <a:pt x="2058" y="1129"/>
                    <a:pt x="2058" y="1129"/>
                    <a:pt x="2058" y="1129"/>
                  </a:cubicBezTo>
                  <a:cubicBezTo>
                    <a:pt x="2058" y="1129"/>
                    <a:pt x="2058" y="1129"/>
                    <a:pt x="2058" y="1129"/>
                  </a:cubicBezTo>
                  <a:close/>
                  <a:moveTo>
                    <a:pt x="100" y="1249"/>
                  </a:moveTo>
                  <a:cubicBezTo>
                    <a:pt x="101" y="1244"/>
                    <a:pt x="104" y="1221"/>
                    <a:pt x="87" y="1221"/>
                  </a:cubicBezTo>
                  <a:cubicBezTo>
                    <a:pt x="66" y="1221"/>
                    <a:pt x="56" y="1253"/>
                    <a:pt x="53" y="1270"/>
                  </a:cubicBezTo>
                  <a:cubicBezTo>
                    <a:pt x="51" y="1278"/>
                    <a:pt x="46" y="1306"/>
                    <a:pt x="54" y="1317"/>
                  </a:cubicBezTo>
                  <a:cubicBezTo>
                    <a:pt x="57" y="1321"/>
                    <a:pt x="61" y="1322"/>
                    <a:pt x="65" y="1322"/>
                  </a:cubicBezTo>
                  <a:cubicBezTo>
                    <a:pt x="70" y="1322"/>
                    <a:pt x="84" y="1320"/>
                    <a:pt x="92" y="1292"/>
                  </a:cubicBezTo>
                  <a:cubicBezTo>
                    <a:pt x="136" y="1292"/>
                    <a:pt x="136" y="1292"/>
                    <a:pt x="136" y="1292"/>
                  </a:cubicBezTo>
                  <a:cubicBezTo>
                    <a:pt x="133" y="1304"/>
                    <a:pt x="128" y="1323"/>
                    <a:pt x="107" y="1337"/>
                  </a:cubicBezTo>
                  <a:cubicBezTo>
                    <a:pt x="94" y="1347"/>
                    <a:pt x="79" y="1352"/>
                    <a:pt x="60" y="1352"/>
                  </a:cubicBezTo>
                  <a:cubicBezTo>
                    <a:pt x="40" y="1352"/>
                    <a:pt x="23" y="1347"/>
                    <a:pt x="12" y="1331"/>
                  </a:cubicBezTo>
                  <a:cubicBezTo>
                    <a:pt x="2" y="1316"/>
                    <a:pt x="0" y="1296"/>
                    <a:pt x="5" y="1271"/>
                  </a:cubicBezTo>
                  <a:cubicBezTo>
                    <a:pt x="20" y="1201"/>
                    <a:pt x="74" y="1192"/>
                    <a:pt x="94" y="1192"/>
                  </a:cubicBezTo>
                  <a:cubicBezTo>
                    <a:pt x="122" y="1192"/>
                    <a:pt x="153" y="1207"/>
                    <a:pt x="144" y="1249"/>
                  </a:cubicBezTo>
                  <a:cubicBezTo>
                    <a:pt x="100" y="1249"/>
                    <a:pt x="100" y="1249"/>
                    <a:pt x="100" y="1249"/>
                  </a:cubicBezTo>
                  <a:cubicBezTo>
                    <a:pt x="100" y="1249"/>
                    <a:pt x="100" y="1249"/>
                    <a:pt x="100" y="1249"/>
                  </a:cubicBezTo>
                  <a:close/>
                  <a:moveTo>
                    <a:pt x="2378" y="1249"/>
                  </a:moveTo>
                  <a:cubicBezTo>
                    <a:pt x="2379" y="1244"/>
                    <a:pt x="2382" y="1221"/>
                    <a:pt x="2365" y="1221"/>
                  </a:cubicBezTo>
                  <a:cubicBezTo>
                    <a:pt x="2344" y="1221"/>
                    <a:pt x="2335" y="1253"/>
                    <a:pt x="2331" y="1270"/>
                  </a:cubicBezTo>
                  <a:cubicBezTo>
                    <a:pt x="2329" y="1278"/>
                    <a:pt x="2324" y="1306"/>
                    <a:pt x="2332" y="1317"/>
                  </a:cubicBezTo>
                  <a:cubicBezTo>
                    <a:pt x="2335" y="1321"/>
                    <a:pt x="2340" y="1322"/>
                    <a:pt x="2343" y="1322"/>
                  </a:cubicBezTo>
                  <a:cubicBezTo>
                    <a:pt x="2348" y="1322"/>
                    <a:pt x="2362" y="1320"/>
                    <a:pt x="2370" y="1292"/>
                  </a:cubicBezTo>
                  <a:cubicBezTo>
                    <a:pt x="2414" y="1292"/>
                    <a:pt x="2414" y="1292"/>
                    <a:pt x="2414" y="1292"/>
                  </a:cubicBezTo>
                  <a:cubicBezTo>
                    <a:pt x="2411" y="1304"/>
                    <a:pt x="2406" y="1323"/>
                    <a:pt x="2385" y="1337"/>
                  </a:cubicBezTo>
                  <a:cubicBezTo>
                    <a:pt x="2372" y="1347"/>
                    <a:pt x="2357" y="1352"/>
                    <a:pt x="2338" y="1352"/>
                  </a:cubicBezTo>
                  <a:cubicBezTo>
                    <a:pt x="2318" y="1352"/>
                    <a:pt x="2301" y="1347"/>
                    <a:pt x="2290" y="1331"/>
                  </a:cubicBezTo>
                  <a:cubicBezTo>
                    <a:pt x="2280" y="1316"/>
                    <a:pt x="2278" y="1296"/>
                    <a:pt x="2284" y="1271"/>
                  </a:cubicBezTo>
                  <a:cubicBezTo>
                    <a:pt x="2299" y="1201"/>
                    <a:pt x="2352" y="1192"/>
                    <a:pt x="2372" y="1192"/>
                  </a:cubicBezTo>
                  <a:cubicBezTo>
                    <a:pt x="2401" y="1192"/>
                    <a:pt x="2431" y="1207"/>
                    <a:pt x="2423" y="1249"/>
                  </a:cubicBezTo>
                  <a:cubicBezTo>
                    <a:pt x="2378" y="1249"/>
                    <a:pt x="2378" y="1249"/>
                    <a:pt x="2378" y="1249"/>
                  </a:cubicBezTo>
                  <a:cubicBezTo>
                    <a:pt x="2378" y="1249"/>
                    <a:pt x="2378" y="1249"/>
                    <a:pt x="2378" y="1249"/>
                  </a:cubicBezTo>
                  <a:close/>
                  <a:moveTo>
                    <a:pt x="2534" y="1191"/>
                  </a:moveTo>
                  <a:cubicBezTo>
                    <a:pt x="2589" y="1191"/>
                    <a:pt x="2606" y="1229"/>
                    <a:pt x="2597" y="1271"/>
                  </a:cubicBezTo>
                  <a:cubicBezTo>
                    <a:pt x="2587" y="1315"/>
                    <a:pt x="2554" y="1353"/>
                    <a:pt x="2498" y="1353"/>
                  </a:cubicBezTo>
                  <a:cubicBezTo>
                    <a:pt x="2454" y="1353"/>
                    <a:pt x="2426" y="1326"/>
                    <a:pt x="2437" y="1273"/>
                  </a:cubicBezTo>
                  <a:cubicBezTo>
                    <a:pt x="2445" y="1236"/>
                    <a:pt x="2474" y="1191"/>
                    <a:pt x="2534" y="1191"/>
                  </a:cubicBezTo>
                  <a:moveTo>
                    <a:pt x="2507" y="1322"/>
                  </a:moveTo>
                  <a:cubicBezTo>
                    <a:pt x="2527" y="1322"/>
                    <a:pt x="2542" y="1310"/>
                    <a:pt x="2551" y="1270"/>
                  </a:cubicBezTo>
                  <a:cubicBezTo>
                    <a:pt x="2555" y="1250"/>
                    <a:pt x="2557" y="1221"/>
                    <a:pt x="2528" y="1221"/>
                  </a:cubicBezTo>
                  <a:cubicBezTo>
                    <a:pt x="2495" y="1221"/>
                    <a:pt x="2486" y="1259"/>
                    <a:pt x="2484" y="1273"/>
                  </a:cubicBezTo>
                  <a:cubicBezTo>
                    <a:pt x="2476" y="1307"/>
                    <a:pt x="2484" y="1322"/>
                    <a:pt x="2507" y="1322"/>
                  </a:cubicBezTo>
                  <a:moveTo>
                    <a:pt x="2637" y="1223"/>
                  </a:moveTo>
                  <a:cubicBezTo>
                    <a:pt x="2639" y="1214"/>
                    <a:pt x="2640" y="1205"/>
                    <a:pt x="2641" y="1195"/>
                  </a:cubicBezTo>
                  <a:cubicBezTo>
                    <a:pt x="2685" y="1195"/>
                    <a:pt x="2685" y="1195"/>
                    <a:pt x="2685" y="1195"/>
                  </a:cubicBezTo>
                  <a:cubicBezTo>
                    <a:pt x="2682" y="1214"/>
                    <a:pt x="2682" y="1214"/>
                    <a:pt x="2682" y="1214"/>
                  </a:cubicBezTo>
                  <a:cubicBezTo>
                    <a:pt x="2688" y="1208"/>
                    <a:pt x="2704" y="1192"/>
                    <a:pt x="2734" y="1192"/>
                  </a:cubicBezTo>
                  <a:cubicBezTo>
                    <a:pt x="2769" y="1192"/>
                    <a:pt x="2775" y="1213"/>
                    <a:pt x="2776" y="1220"/>
                  </a:cubicBezTo>
                  <a:cubicBezTo>
                    <a:pt x="2795" y="1196"/>
                    <a:pt x="2816" y="1192"/>
                    <a:pt x="2832" y="1192"/>
                  </a:cubicBezTo>
                  <a:cubicBezTo>
                    <a:pt x="2862" y="1192"/>
                    <a:pt x="2871" y="1210"/>
                    <a:pt x="2873" y="1216"/>
                  </a:cubicBezTo>
                  <a:cubicBezTo>
                    <a:pt x="2878" y="1230"/>
                    <a:pt x="2874" y="1248"/>
                    <a:pt x="2871" y="1261"/>
                  </a:cubicBezTo>
                  <a:cubicBezTo>
                    <a:pt x="2853" y="1348"/>
                    <a:pt x="2853" y="1348"/>
                    <a:pt x="2853" y="1348"/>
                  </a:cubicBezTo>
                  <a:cubicBezTo>
                    <a:pt x="2807" y="1348"/>
                    <a:pt x="2807" y="1348"/>
                    <a:pt x="2807" y="1348"/>
                  </a:cubicBezTo>
                  <a:cubicBezTo>
                    <a:pt x="2827" y="1258"/>
                    <a:pt x="2827" y="1258"/>
                    <a:pt x="2827" y="1258"/>
                  </a:cubicBezTo>
                  <a:cubicBezTo>
                    <a:pt x="2830" y="1242"/>
                    <a:pt x="2832" y="1223"/>
                    <a:pt x="2808" y="1223"/>
                  </a:cubicBezTo>
                  <a:cubicBezTo>
                    <a:pt x="2781" y="1223"/>
                    <a:pt x="2775" y="1249"/>
                    <a:pt x="2771" y="1271"/>
                  </a:cubicBezTo>
                  <a:cubicBezTo>
                    <a:pt x="2754" y="1348"/>
                    <a:pt x="2754" y="1348"/>
                    <a:pt x="2754" y="1348"/>
                  </a:cubicBezTo>
                  <a:cubicBezTo>
                    <a:pt x="2709" y="1348"/>
                    <a:pt x="2709" y="1348"/>
                    <a:pt x="2709" y="1348"/>
                  </a:cubicBezTo>
                  <a:cubicBezTo>
                    <a:pt x="2728" y="1257"/>
                    <a:pt x="2728" y="1257"/>
                    <a:pt x="2728" y="1257"/>
                  </a:cubicBezTo>
                  <a:cubicBezTo>
                    <a:pt x="2731" y="1245"/>
                    <a:pt x="2735" y="1223"/>
                    <a:pt x="2710" y="1223"/>
                  </a:cubicBezTo>
                  <a:cubicBezTo>
                    <a:pt x="2682" y="1223"/>
                    <a:pt x="2677" y="1248"/>
                    <a:pt x="2674" y="1258"/>
                  </a:cubicBezTo>
                  <a:cubicBezTo>
                    <a:pt x="2655" y="1348"/>
                    <a:pt x="2655" y="1348"/>
                    <a:pt x="2655" y="1348"/>
                  </a:cubicBezTo>
                  <a:cubicBezTo>
                    <a:pt x="2610" y="1348"/>
                    <a:pt x="2610" y="1348"/>
                    <a:pt x="2610" y="1348"/>
                  </a:cubicBezTo>
                  <a:cubicBezTo>
                    <a:pt x="2637" y="1223"/>
                    <a:pt x="2637" y="1223"/>
                    <a:pt x="2637" y="1223"/>
                  </a:cubicBezTo>
                  <a:cubicBezTo>
                    <a:pt x="2637" y="1223"/>
                    <a:pt x="2637" y="1223"/>
                    <a:pt x="2637" y="1223"/>
                  </a:cubicBezTo>
                  <a:close/>
                  <a:moveTo>
                    <a:pt x="2966" y="1195"/>
                  </a:moveTo>
                  <a:cubicBezTo>
                    <a:pt x="2963" y="1216"/>
                    <a:pt x="2963" y="1216"/>
                    <a:pt x="2963" y="1216"/>
                  </a:cubicBezTo>
                  <a:cubicBezTo>
                    <a:pt x="2982" y="1192"/>
                    <a:pt x="3008" y="1192"/>
                    <a:pt x="3015" y="1192"/>
                  </a:cubicBezTo>
                  <a:cubicBezTo>
                    <a:pt x="3054" y="1192"/>
                    <a:pt x="3072" y="1221"/>
                    <a:pt x="3062" y="1268"/>
                  </a:cubicBezTo>
                  <a:cubicBezTo>
                    <a:pt x="3053" y="1312"/>
                    <a:pt x="3022" y="1350"/>
                    <a:pt x="2978" y="1350"/>
                  </a:cubicBezTo>
                  <a:cubicBezTo>
                    <a:pt x="2950" y="1350"/>
                    <a:pt x="2942" y="1335"/>
                    <a:pt x="2939" y="1330"/>
                  </a:cubicBezTo>
                  <a:cubicBezTo>
                    <a:pt x="2923" y="1407"/>
                    <a:pt x="2923" y="1407"/>
                    <a:pt x="2923" y="1407"/>
                  </a:cubicBezTo>
                  <a:cubicBezTo>
                    <a:pt x="2877" y="1407"/>
                    <a:pt x="2877" y="1407"/>
                    <a:pt x="2877" y="1407"/>
                  </a:cubicBezTo>
                  <a:cubicBezTo>
                    <a:pt x="2922" y="1195"/>
                    <a:pt x="2922" y="1195"/>
                    <a:pt x="2922" y="1195"/>
                  </a:cubicBezTo>
                  <a:cubicBezTo>
                    <a:pt x="2966" y="1195"/>
                    <a:pt x="2966" y="1195"/>
                    <a:pt x="2966" y="1195"/>
                  </a:cubicBezTo>
                  <a:cubicBezTo>
                    <a:pt x="2966" y="1195"/>
                    <a:pt x="2966" y="1195"/>
                    <a:pt x="2966" y="1195"/>
                  </a:cubicBezTo>
                  <a:close/>
                  <a:moveTo>
                    <a:pt x="3017" y="1270"/>
                  </a:moveTo>
                  <a:cubicBezTo>
                    <a:pt x="3020" y="1252"/>
                    <a:pt x="3022" y="1221"/>
                    <a:pt x="2996" y="1221"/>
                  </a:cubicBezTo>
                  <a:cubicBezTo>
                    <a:pt x="2981" y="1221"/>
                    <a:pt x="2959" y="1232"/>
                    <a:pt x="2950" y="1273"/>
                  </a:cubicBezTo>
                  <a:cubicBezTo>
                    <a:pt x="2947" y="1282"/>
                    <a:pt x="2940" y="1321"/>
                    <a:pt x="2973" y="1321"/>
                  </a:cubicBezTo>
                  <a:cubicBezTo>
                    <a:pt x="2994" y="1321"/>
                    <a:pt x="3010" y="1300"/>
                    <a:pt x="3017" y="1270"/>
                  </a:cubicBezTo>
                  <a:moveTo>
                    <a:pt x="3119" y="1129"/>
                  </a:moveTo>
                  <a:cubicBezTo>
                    <a:pt x="3164" y="1129"/>
                    <a:pt x="3164" y="1129"/>
                    <a:pt x="3164" y="1129"/>
                  </a:cubicBezTo>
                  <a:cubicBezTo>
                    <a:pt x="3117" y="1348"/>
                    <a:pt x="3117" y="1348"/>
                    <a:pt x="3117" y="1348"/>
                  </a:cubicBezTo>
                  <a:cubicBezTo>
                    <a:pt x="3072" y="1348"/>
                    <a:pt x="3072" y="1348"/>
                    <a:pt x="3072" y="1348"/>
                  </a:cubicBezTo>
                  <a:cubicBezTo>
                    <a:pt x="3119" y="1129"/>
                    <a:pt x="3119" y="1129"/>
                    <a:pt x="3119" y="1129"/>
                  </a:cubicBezTo>
                  <a:cubicBezTo>
                    <a:pt x="3119" y="1129"/>
                    <a:pt x="3119" y="1129"/>
                    <a:pt x="3119" y="1129"/>
                  </a:cubicBezTo>
                  <a:close/>
                  <a:moveTo>
                    <a:pt x="3202" y="1283"/>
                  </a:moveTo>
                  <a:cubicBezTo>
                    <a:pt x="3200" y="1293"/>
                    <a:pt x="3193" y="1324"/>
                    <a:pt x="3225" y="1324"/>
                  </a:cubicBezTo>
                  <a:cubicBezTo>
                    <a:pt x="3236" y="1324"/>
                    <a:pt x="3248" y="1319"/>
                    <a:pt x="3256" y="1303"/>
                  </a:cubicBezTo>
                  <a:cubicBezTo>
                    <a:pt x="3297" y="1303"/>
                    <a:pt x="3297" y="1303"/>
                    <a:pt x="3297" y="1303"/>
                  </a:cubicBezTo>
                  <a:cubicBezTo>
                    <a:pt x="3295" y="1310"/>
                    <a:pt x="3291" y="1323"/>
                    <a:pt x="3275" y="1336"/>
                  </a:cubicBezTo>
                  <a:cubicBezTo>
                    <a:pt x="3261" y="1348"/>
                    <a:pt x="3240" y="1354"/>
                    <a:pt x="3218" y="1354"/>
                  </a:cubicBezTo>
                  <a:cubicBezTo>
                    <a:pt x="3205" y="1354"/>
                    <a:pt x="3180" y="1351"/>
                    <a:pt x="3168" y="1335"/>
                  </a:cubicBezTo>
                  <a:cubicBezTo>
                    <a:pt x="3157" y="1320"/>
                    <a:pt x="3155" y="1299"/>
                    <a:pt x="3161" y="1275"/>
                  </a:cubicBezTo>
                  <a:cubicBezTo>
                    <a:pt x="3166" y="1250"/>
                    <a:pt x="3178" y="1220"/>
                    <a:pt x="3208" y="1202"/>
                  </a:cubicBezTo>
                  <a:cubicBezTo>
                    <a:pt x="3222" y="1194"/>
                    <a:pt x="3237" y="1190"/>
                    <a:pt x="3254" y="1190"/>
                  </a:cubicBezTo>
                  <a:cubicBezTo>
                    <a:pt x="3276" y="1190"/>
                    <a:pt x="3300" y="1198"/>
                    <a:pt x="3308" y="1227"/>
                  </a:cubicBezTo>
                  <a:cubicBezTo>
                    <a:pt x="3314" y="1248"/>
                    <a:pt x="3309" y="1270"/>
                    <a:pt x="3305" y="1283"/>
                  </a:cubicBezTo>
                  <a:cubicBezTo>
                    <a:pt x="3202" y="1283"/>
                    <a:pt x="3202" y="1283"/>
                    <a:pt x="3202" y="1283"/>
                  </a:cubicBezTo>
                  <a:cubicBezTo>
                    <a:pt x="3202" y="1283"/>
                    <a:pt x="3202" y="1283"/>
                    <a:pt x="3202" y="1283"/>
                  </a:cubicBezTo>
                  <a:close/>
                  <a:moveTo>
                    <a:pt x="3265" y="1254"/>
                  </a:moveTo>
                  <a:cubicBezTo>
                    <a:pt x="3267" y="1248"/>
                    <a:pt x="3272" y="1220"/>
                    <a:pt x="3246" y="1220"/>
                  </a:cubicBezTo>
                  <a:cubicBezTo>
                    <a:pt x="3226" y="1220"/>
                    <a:pt x="3214" y="1236"/>
                    <a:pt x="3210" y="1254"/>
                  </a:cubicBezTo>
                  <a:cubicBezTo>
                    <a:pt x="3265" y="1254"/>
                    <a:pt x="3265" y="1254"/>
                    <a:pt x="3265" y="1254"/>
                  </a:cubicBezTo>
                  <a:cubicBezTo>
                    <a:pt x="3265" y="1254"/>
                    <a:pt x="3265" y="1254"/>
                    <a:pt x="3265" y="1254"/>
                  </a:cubicBezTo>
                  <a:close/>
                  <a:moveTo>
                    <a:pt x="3383" y="1195"/>
                  </a:moveTo>
                  <a:cubicBezTo>
                    <a:pt x="3401" y="1245"/>
                    <a:pt x="3401" y="1245"/>
                    <a:pt x="3401" y="1245"/>
                  </a:cubicBezTo>
                  <a:cubicBezTo>
                    <a:pt x="3442" y="1195"/>
                    <a:pt x="3442" y="1195"/>
                    <a:pt x="3442" y="1195"/>
                  </a:cubicBezTo>
                  <a:cubicBezTo>
                    <a:pt x="3488" y="1195"/>
                    <a:pt x="3488" y="1195"/>
                    <a:pt x="3488" y="1195"/>
                  </a:cubicBezTo>
                  <a:cubicBezTo>
                    <a:pt x="3423" y="1269"/>
                    <a:pt x="3423" y="1269"/>
                    <a:pt x="3423" y="1269"/>
                  </a:cubicBezTo>
                  <a:cubicBezTo>
                    <a:pt x="3457" y="1348"/>
                    <a:pt x="3457" y="1348"/>
                    <a:pt x="3457" y="1348"/>
                  </a:cubicBezTo>
                  <a:cubicBezTo>
                    <a:pt x="3404" y="1348"/>
                    <a:pt x="3404" y="1348"/>
                    <a:pt x="3404" y="1348"/>
                  </a:cubicBezTo>
                  <a:cubicBezTo>
                    <a:pt x="3385" y="1292"/>
                    <a:pt x="3385" y="1292"/>
                    <a:pt x="3385" y="1292"/>
                  </a:cubicBezTo>
                  <a:cubicBezTo>
                    <a:pt x="3342" y="1348"/>
                    <a:pt x="3342" y="1348"/>
                    <a:pt x="3342" y="1348"/>
                  </a:cubicBezTo>
                  <a:cubicBezTo>
                    <a:pt x="3295" y="1348"/>
                    <a:pt x="3295" y="1348"/>
                    <a:pt x="3295" y="1348"/>
                  </a:cubicBezTo>
                  <a:cubicBezTo>
                    <a:pt x="3364" y="1266"/>
                    <a:pt x="3364" y="1266"/>
                    <a:pt x="3364" y="1266"/>
                  </a:cubicBezTo>
                  <a:cubicBezTo>
                    <a:pt x="3329" y="1195"/>
                    <a:pt x="3329" y="1195"/>
                    <a:pt x="3329" y="1195"/>
                  </a:cubicBezTo>
                  <a:cubicBezTo>
                    <a:pt x="3383" y="1195"/>
                    <a:pt x="3383" y="1195"/>
                    <a:pt x="3383" y="1195"/>
                  </a:cubicBezTo>
                  <a:cubicBezTo>
                    <a:pt x="3383" y="1195"/>
                    <a:pt x="3383" y="1195"/>
                    <a:pt x="3383" y="1195"/>
                  </a:cubicBezTo>
                  <a:close/>
                  <a:moveTo>
                    <a:pt x="3509" y="1194"/>
                  </a:moveTo>
                  <a:cubicBezTo>
                    <a:pt x="3554" y="1194"/>
                    <a:pt x="3554" y="1194"/>
                    <a:pt x="3554" y="1194"/>
                  </a:cubicBezTo>
                  <a:cubicBezTo>
                    <a:pt x="3521" y="1348"/>
                    <a:pt x="3521" y="1348"/>
                    <a:pt x="3521" y="1348"/>
                  </a:cubicBezTo>
                  <a:cubicBezTo>
                    <a:pt x="3476" y="1348"/>
                    <a:pt x="3476" y="1348"/>
                    <a:pt x="3476" y="1348"/>
                  </a:cubicBezTo>
                  <a:cubicBezTo>
                    <a:pt x="3509" y="1194"/>
                    <a:pt x="3509" y="1194"/>
                    <a:pt x="3509" y="1194"/>
                  </a:cubicBezTo>
                  <a:cubicBezTo>
                    <a:pt x="3509" y="1194"/>
                    <a:pt x="3509" y="1194"/>
                    <a:pt x="3509" y="1194"/>
                  </a:cubicBezTo>
                  <a:close/>
                  <a:moveTo>
                    <a:pt x="3521" y="1129"/>
                  </a:moveTo>
                  <a:cubicBezTo>
                    <a:pt x="3569" y="1129"/>
                    <a:pt x="3569" y="1129"/>
                    <a:pt x="3569" y="1129"/>
                  </a:cubicBezTo>
                  <a:cubicBezTo>
                    <a:pt x="3561" y="1168"/>
                    <a:pt x="3561" y="1168"/>
                    <a:pt x="3561" y="1168"/>
                  </a:cubicBezTo>
                  <a:cubicBezTo>
                    <a:pt x="3513" y="1168"/>
                    <a:pt x="3513" y="1168"/>
                    <a:pt x="3513" y="1168"/>
                  </a:cubicBezTo>
                  <a:cubicBezTo>
                    <a:pt x="3521" y="1129"/>
                    <a:pt x="3521" y="1129"/>
                    <a:pt x="3521" y="1129"/>
                  </a:cubicBezTo>
                  <a:cubicBezTo>
                    <a:pt x="3521" y="1129"/>
                    <a:pt x="3521" y="1129"/>
                    <a:pt x="3521" y="1129"/>
                  </a:cubicBezTo>
                  <a:close/>
                  <a:moveTo>
                    <a:pt x="3649" y="1346"/>
                  </a:moveTo>
                  <a:cubicBezTo>
                    <a:pt x="3634" y="1350"/>
                    <a:pt x="3621" y="1351"/>
                    <a:pt x="3614" y="1351"/>
                  </a:cubicBezTo>
                  <a:cubicBezTo>
                    <a:pt x="3568" y="1351"/>
                    <a:pt x="3575" y="1322"/>
                    <a:pt x="3577" y="1310"/>
                  </a:cubicBezTo>
                  <a:cubicBezTo>
                    <a:pt x="3595" y="1225"/>
                    <a:pt x="3595" y="1225"/>
                    <a:pt x="3595" y="1225"/>
                  </a:cubicBezTo>
                  <a:cubicBezTo>
                    <a:pt x="3565" y="1225"/>
                    <a:pt x="3565" y="1225"/>
                    <a:pt x="3565" y="1225"/>
                  </a:cubicBezTo>
                  <a:cubicBezTo>
                    <a:pt x="3572" y="1196"/>
                    <a:pt x="3572" y="1196"/>
                    <a:pt x="3572" y="1196"/>
                  </a:cubicBezTo>
                  <a:cubicBezTo>
                    <a:pt x="3601" y="1196"/>
                    <a:pt x="3601" y="1196"/>
                    <a:pt x="3601" y="1196"/>
                  </a:cubicBezTo>
                  <a:cubicBezTo>
                    <a:pt x="3608" y="1166"/>
                    <a:pt x="3608" y="1166"/>
                    <a:pt x="3608" y="1166"/>
                  </a:cubicBezTo>
                  <a:cubicBezTo>
                    <a:pt x="3656" y="1149"/>
                    <a:pt x="3656" y="1149"/>
                    <a:pt x="3656" y="1149"/>
                  </a:cubicBezTo>
                  <a:cubicBezTo>
                    <a:pt x="3646" y="1196"/>
                    <a:pt x="3646" y="1196"/>
                    <a:pt x="3646" y="1196"/>
                  </a:cubicBezTo>
                  <a:cubicBezTo>
                    <a:pt x="3682" y="1196"/>
                    <a:pt x="3682" y="1196"/>
                    <a:pt x="3682" y="1196"/>
                  </a:cubicBezTo>
                  <a:cubicBezTo>
                    <a:pt x="3676" y="1225"/>
                    <a:pt x="3676" y="1225"/>
                    <a:pt x="3676" y="1225"/>
                  </a:cubicBezTo>
                  <a:cubicBezTo>
                    <a:pt x="3640" y="1225"/>
                    <a:pt x="3640" y="1225"/>
                    <a:pt x="3640" y="1225"/>
                  </a:cubicBezTo>
                  <a:cubicBezTo>
                    <a:pt x="3625" y="1295"/>
                    <a:pt x="3625" y="1295"/>
                    <a:pt x="3625" y="1295"/>
                  </a:cubicBezTo>
                  <a:cubicBezTo>
                    <a:pt x="3622" y="1309"/>
                    <a:pt x="3620" y="1317"/>
                    <a:pt x="3640" y="1317"/>
                  </a:cubicBezTo>
                  <a:cubicBezTo>
                    <a:pt x="3647" y="1317"/>
                    <a:pt x="3650" y="1317"/>
                    <a:pt x="3656" y="1317"/>
                  </a:cubicBezTo>
                  <a:cubicBezTo>
                    <a:pt x="3649" y="1346"/>
                    <a:pt x="3649" y="1346"/>
                    <a:pt x="3649" y="1346"/>
                  </a:cubicBezTo>
                  <a:cubicBezTo>
                    <a:pt x="3649" y="1346"/>
                    <a:pt x="3649" y="1346"/>
                    <a:pt x="3649" y="1346"/>
                  </a:cubicBezTo>
                  <a:close/>
                  <a:moveTo>
                    <a:pt x="3741" y="1195"/>
                  </a:moveTo>
                  <a:cubicBezTo>
                    <a:pt x="3752" y="1301"/>
                    <a:pt x="3752" y="1301"/>
                    <a:pt x="3752" y="1301"/>
                  </a:cubicBezTo>
                  <a:cubicBezTo>
                    <a:pt x="3809" y="1195"/>
                    <a:pt x="3809" y="1195"/>
                    <a:pt x="3809" y="1195"/>
                  </a:cubicBezTo>
                  <a:cubicBezTo>
                    <a:pt x="3854" y="1195"/>
                    <a:pt x="3854" y="1195"/>
                    <a:pt x="3854" y="1195"/>
                  </a:cubicBezTo>
                  <a:cubicBezTo>
                    <a:pt x="3764" y="1345"/>
                    <a:pt x="3764" y="1345"/>
                    <a:pt x="3764" y="1345"/>
                  </a:cubicBezTo>
                  <a:cubicBezTo>
                    <a:pt x="3732" y="1406"/>
                    <a:pt x="3732" y="1406"/>
                    <a:pt x="3732" y="1406"/>
                  </a:cubicBezTo>
                  <a:cubicBezTo>
                    <a:pt x="3687" y="1406"/>
                    <a:pt x="3687" y="1406"/>
                    <a:pt x="3687" y="1406"/>
                  </a:cubicBezTo>
                  <a:cubicBezTo>
                    <a:pt x="3719" y="1348"/>
                    <a:pt x="3719" y="1348"/>
                    <a:pt x="3719" y="1348"/>
                  </a:cubicBezTo>
                  <a:cubicBezTo>
                    <a:pt x="3693" y="1195"/>
                    <a:pt x="3693" y="1195"/>
                    <a:pt x="3693" y="1195"/>
                  </a:cubicBezTo>
                  <a:cubicBezTo>
                    <a:pt x="3741" y="1195"/>
                    <a:pt x="3741" y="1195"/>
                    <a:pt x="3741" y="1195"/>
                  </a:cubicBezTo>
                  <a:cubicBezTo>
                    <a:pt x="3741" y="1195"/>
                    <a:pt x="3741" y="1195"/>
                    <a:pt x="3741" y="1195"/>
                  </a:cubicBezTo>
                  <a:close/>
                  <a:moveTo>
                    <a:pt x="3933" y="1145"/>
                  </a:moveTo>
                  <a:cubicBezTo>
                    <a:pt x="3899" y="1145"/>
                    <a:pt x="3899" y="1145"/>
                    <a:pt x="3899" y="1145"/>
                  </a:cubicBezTo>
                  <a:cubicBezTo>
                    <a:pt x="3902" y="1129"/>
                    <a:pt x="3902" y="1129"/>
                    <a:pt x="3902" y="1129"/>
                  </a:cubicBezTo>
                  <a:cubicBezTo>
                    <a:pt x="3990" y="1129"/>
                    <a:pt x="3990" y="1129"/>
                    <a:pt x="3990" y="1129"/>
                  </a:cubicBezTo>
                  <a:cubicBezTo>
                    <a:pt x="3987" y="1145"/>
                    <a:pt x="3987" y="1145"/>
                    <a:pt x="3987" y="1145"/>
                  </a:cubicBezTo>
                  <a:cubicBezTo>
                    <a:pt x="3953" y="1145"/>
                    <a:pt x="3953" y="1145"/>
                    <a:pt x="3953" y="1145"/>
                  </a:cubicBezTo>
                  <a:cubicBezTo>
                    <a:pt x="3936" y="1225"/>
                    <a:pt x="3936" y="1225"/>
                    <a:pt x="3936" y="1225"/>
                  </a:cubicBezTo>
                  <a:cubicBezTo>
                    <a:pt x="3916" y="1225"/>
                    <a:pt x="3916" y="1225"/>
                    <a:pt x="3916" y="1225"/>
                  </a:cubicBezTo>
                  <a:cubicBezTo>
                    <a:pt x="3933" y="1145"/>
                    <a:pt x="3933" y="1145"/>
                    <a:pt x="3933" y="1145"/>
                  </a:cubicBezTo>
                  <a:cubicBezTo>
                    <a:pt x="3933" y="1145"/>
                    <a:pt x="3933" y="1145"/>
                    <a:pt x="3933" y="1145"/>
                  </a:cubicBezTo>
                  <a:close/>
                  <a:moveTo>
                    <a:pt x="3999" y="1129"/>
                  </a:moveTo>
                  <a:cubicBezTo>
                    <a:pt x="4031" y="1129"/>
                    <a:pt x="4031" y="1129"/>
                    <a:pt x="4031" y="1129"/>
                  </a:cubicBezTo>
                  <a:cubicBezTo>
                    <a:pt x="4036" y="1200"/>
                    <a:pt x="4036" y="1200"/>
                    <a:pt x="4036" y="1200"/>
                  </a:cubicBezTo>
                  <a:cubicBezTo>
                    <a:pt x="4072" y="1129"/>
                    <a:pt x="4072" y="1129"/>
                    <a:pt x="4072" y="1129"/>
                  </a:cubicBezTo>
                  <a:cubicBezTo>
                    <a:pt x="4103" y="1129"/>
                    <a:pt x="4103" y="1129"/>
                    <a:pt x="4103" y="1129"/>
                  </a:cubicBezTo>
                  <a:cubicBezTo>
                    <a:pt x="4083" y="1225"/>
                    <a:pt x="4083" y="1225"/>
                    <a:pt x="4083" y="1225"/>
                  </a:cubicBezTo>
                  <a:cubicBezTo>
                    <a:pt x="4063" y="1225"/>
                    <a:pt x="4063" y="1225"/>
                    <a:pt x="4063" y="1225"/>
                  </a:cubicBezTo>
                  <a:cubicBezTo>
                    <a:pt x="4080" y="1143"/>
                    <a:pt x="4080" y="1143"/>
                    <a:pt x="4080" y="1143"/>
                  </a:cubicBezTo>
                  <a:cubicBezTo>
                    <a:pt x="4038" y="1225"/>
                    <a:pt x="4038" y="1225"/>
                    <a:pt x="4038" y="1225"/>
                  </a:cubicBezTo>
                  <a:cubicBezTo>
                    <a:pt x="4021" y="1225"/>
                    <a:pt x="4021" y="1225"/>
                    <a:pt x="4021" y="1225"/>
                  </a:cubicBezTo>
                  <a:cubicBezTo>
                    <a:pt x="4014" y="1143"/>
                    <a:pt x="4014" y="1143"/>
                    <a:pt x="4014" y="1143"/>
                  </a:cubicBezTo>
                  <a:cubicBezTo>
                    <a:pt x="3997" y="1225"/>
                    <a:pt x="3997" y="1225"/>
                    <a:pt x="3997" y="1225"/>
                  </a:cubicBezTo>
                  <a:cubicBezTo>
                    <a:pt x="3978" y="1225"/>
                    <a:pt x="3978" y="1225"/>
                    <a:pt x="3978" y="1225"/>
                  </a:cubicBezTo>
                  <a:cubicBezTo>
                    <a:pt x="3999" y="1129"/>
                    <a:pt x="3999" y="1129"/>
                    <a:pt x="3999" y="1129"/>
                  </a:cubicBezTo>
                  <a:cubicBezTo>
                    <a:pt x="3999" y="1129"/>
                    <a:pt x="3999" y="1129"/>
                    <a:pt x="3999" y="11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>
                <a:solidFill>
                  <a:srgbClr val="000000"/>
                </a:solidFill>
              </a:endParaRPr>
            </a:p>
          </p:txBody>
        </p:sp>
        <p:sp>
          <p:nvSpPr>
            <p:cNvPr id="34" name="Freeform 9"/>
            <p:cNvSpPr>
              <a:spLocks noEditPoints="1"/>
            </p:cNvSpPr>
            <p:nvPr userDrawn="1"/>
          </p:nvSpPr>
          <p:spPr bwMode="gray">
            <a:xfrm>
              <a:off x="68" y="0"/>
              <a:ext cx="1723" cy="964"/>
            </a:xfrm>
            <a:custGeom>
              <a:avLst/>
              <a:gdLst>
                <a:gd name="T0" fmla="*/ 231 w 2268"/>
                <a:gd name="T1" fmla="*/ 327 h 1269"/>
                <a:gd name="T2" fmla="*/ 0 w 2268"/>
                <a:gd name="T3" fmla="*/ 327 h 1269"/>
                <a:gd name="T4" fmla="*/ 0 w 2268"/>
                <a:gd name="T5" fmla="*/ 0 h 1269"/>
                <a:gd name="T6" fmla="*/ 231 w 2268"/>
                <a:gd name="T7" fmla="*/ 0 h 1269"/>
                <a:gd name="T8" fmla="*/ 231 w 2268"/>
                <a:gd name="T9" fmla="*/ 327 h 1269"/>
                <a:gd name="T10" fmla="*/ 2268 w 2268"/>
                <a:gd name="T11" fmla="*/ 0 h 1269"/>
                <a:gd name="T12" fmla="*/ 2036 w 2268"/>
                <a:gd name="T13" fmla="*/ 0 h 1269"/>
                <a:gd name="T14" fmla="*/ 2036 w 2268"/>
                <a:gd name="T15" fmla="*/ 327 h 1269"/>
                <a:gd name="T16" fmla="*/ 2268 w 2268"/>
                <a:gd name="T17" fmla="*/ 327 h 1269"/>
                <a:gd name="T18" fmla="*/ 2268 w 2268"/>
                <a:gd name="T19" fmla="*/ 0 h 1269"/>
                <a:gd name="T20" fmla="*/ 231 w 2268"/>
                <a:gd name="T21" fmla="*/ 942 h 1269"/>
                <a:gd name="T22" fmla="*/ 0 w 2268"/>
                <a:gd name="T23" fmla="*/ 942 h 1269"/>
                <a:gd name="T24" fmla="*/ 0 w 2268"/>
                <a:gd name="T25" fmla="*/ 1269 h 1269"/>
                <a:gd name="T26" fmla="*/ 231 w 2268"/>
                <a:gd name="T27" fmla="*/ 1269 h 1269"/>
                <a:gd name="T28" fmla="*/ 231 w 2268"/>
                <a:gd name="T29" fmla="*/ 942 h 1269"/>
                <a:gd name="T30" fmla="*/ 2268 w 2268"/>
                <a:gd name="T31" fmla="*/ 942 h 1269"/>
                <a:gd name="T32" fmla="*/ 2036 w 2268"/>
                <a:gd name="T33" fmla="*/ 942 h 1269"/>
                <a:gd name="T34" fmla="*/ 2036 w 2268"/>
                <a:gd name="T35" fmla="*/ 1269 h 1269"/>
                <a:gd name="T36" fmla="*/ 2268 w 2268"/>
                <a:gd name="T37" fmla="*/ 1269 h 1269"/>
                <a:gd name="T38" fmla="*/ 2268 w 2268"/>
                <a:gd name="T39" fmla="*/ 942 h 1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68"/>
                <a:gd name="T61" fmla="*/ 0 h 1269"/>
                <a:gd name="T62" fmla="*/ 2268 w 2268"/>
                <a:gd name="T63" fmla="*/ 1269 h 1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68" h="1269">
                  <a:moveTo>
                    <a:pt x="231" y="32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327"/>
                  </a:lnTo>
                  <a:close/>
                  <a:moveTo>
                    <a:pt x="2268" y="0"/>
                  </a:moveTo>
                  <a:lnTo>
                    <a:pt x="2036" y="0"/>
                  </a:lnTo>
                  <a:lnTo>
                    <a:pt x="2036" y="327"/>
                  </a:lnTo>
                  <a:lnTo>
                    <a:pt x="2268" y="327"/>
                  </a:lnTo>
                  <a:lnTo>
                    <a:pt x="2268" y="0"/>
                  </a:lnTo>
                  <a:close/>
                  <a:moveTo>
                    <a:pt x="231" y="942"/>
                  </a:moveTo>
                  <a:lnTo>
                    <a:pt x="0" y="942"/>
                  </a:lnTo>
                  <a:lnTo>
                    <a:pt x="0" y="1269"/>
                  </a:lnTo>
                  <a:lnTo>
                    <a:pt x="231" y="1269"/>
                  </a:lnTo>
                  <a:lnTo>
                    <a:pt x="231" y="942"/>
                  </a:lnTo>
                  <a:close/>
                  <a:moveTo>
                    <a:pt x="2268" y="942"/>
                  </a:moveTo>
                  <a:lnTo>
                    <a:pt x="2036" y="942"/>
                  </a:lnTo>
                  <a:lnTo>
                    <a:pt x="2036" y="1269"/>
                  </a:lnTo>
                  <a:lnTo>
                    <a:pt x="2268" y="1269"/>
                  </a:lnTo>
                  <a:lnTo>
                    <a:pt x="2268" y="94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>
                <a:solidFill>
                  <a:srgbClr val="000000"/>
                </a:solidFill>
              </a:endParaRPr>
            </a:p>
          </p:txBody>
        </p:sp>
      </p:grpSp>
      <p:sp>
        <p:nvSpPr>
          <p:cNvPr id="48" name="Title 9"/>
          <p:cNvSpPr>
            <a:spLocks noGrp="1"/>
          </p:cNvSpPr>
          <p:nvPr>
            <p:ph type="title"/>
          </p:nvPr>
        </p:nvSpPr>
        <p:spPr bwMode="gray">
          <a:xfrm>
            <a:off x="325554" y="1052736"/>
            <a:ext cx="2987039" cy="151216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24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dirty="0">
                <a:solidFill>
                  <a:schemeClr val="bg1"/>
                </a:solidFill>
                <a:latin typeface="+mj-lt"/>
              </a:defRPr>
            </a:lvl2pPr>
            <a:lvl3pPr>
              <a:defRPr lang="en-GB" sz="3000" b="1" dirty="0">
                <a:solidFill>
                  <a:schemeClr val="bg1"/>
                </a:solidFill>
                <a:latin typeface="+mj-lt"/>
              </a:defRPr>
            </a:lvl3pPr>
            <a:lvl4pPr>
              <a:defRPr lang="en-GB" sz="3000" b="1" dirty="0">
                <a:solidFill>
                  <a:schemeClr val="bg1"/>
                </a:solidFill>
                <a:latin typeface="+mj-lt"/>
              </a:defRPr>
            </a:lvl4pPr>
            <a:lvl5pPr>
              <a:defRPr lang="en-GB" sz="3000" b="1" dirty="0">
                <a:solidFill>
                  <a:schemeClr val="bg1"/>
                </a:solidFill>
                <a:latin typeface="+mj-lt"/>
              </a:defRPr>
            </a:lvl5pPr>
            <a:lvl6pPr>
              <a:defRPr lang="en-GB" sz="3000" b="1" dirty="0">
                <a:solidFill>
                  <a:schemeClr val="bg1"/>
                </a:solidFill>
                <a:latin typeface="+mj-lt"/>
              </a:defRPr>
            </a:lvl6pPr>
            <a:lvl7pPr>
              <a:defRPr lang="en-GB" sz="3000" b="1" dirty="0">
                <a:solidFill>
                  <a:schemeClr val="bg1"/>
                </a:solidFill>
                <a:latin typeface="+mj-lt"/>
              </a:defRPr>
            </a:lvl7pPr>
            <a:lvl8pPr>
              <a:defRPr lang="en-GB" sz="3000" b="1" dirty="0">
                <a:solidFill>
                  <a:schemeClr val="bg1"/>
                </a:solidFill>
                <a:latin typeface="+mj-lt"/>
              </a:defRPr>
            </a:lvl8pPr>
            <a:lvl9pPr>
              <a:defRPr sz="3000">
                <a:solidFill>
                  <a:schemeClr val="bg1"/>
                </a:solidFill>
              </a:defRPr>
            </a:lvl9pPr>
          </a:lstStyle>
          <a:p>
            <a:pPr lvl="0"/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6048895" y="476674"/>
            <a:ext cx="2689304" cy="10325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0016" y="476672"/>
            <a:ext cx="1537786" cy="1033200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3978215" y="1639005"/>
            <a:ext cx="507759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cs-CZ" sz="1200" dirty="0" smtClean="0">
                <a:solidFill>
                  <a:srgbClr val="000000"/>
                </a:solidFill>
              </a:rPr>
              <a:t>Evropský zemědělský fond pro rozvoj venkova: Evropa investuje do venkovských oblastí </a:t>
            </a:r>
          </a:p>
        </p:txBody>
      </p:sp>
    </p:spTree>
    <p:extLst>
      <p:ext uri="{BB962C8B-B14F-4D97-AF65-F5344CB8AC3E}">
        <p14:creationId xmlns:p14="http://schemas.microsoft.com/office/powerpoint/2010/main" val="12410736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>
          <a:xfrm>
            <a:off x="257503" y="78532"/>
            <a:ext cx="8846483" cy="6480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 bwMode="gray"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2638319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Tw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4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8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319384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Fou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4" y="1268760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8" y="1268760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 bwMode="gray">
          <a:xfrm>
            <a:off x="257504" y="3789363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3"/>
          </p:nvPr>
        </p:nvSpPr>
        <p:spPr bwMode="gray">
          <a:xfrm>
            <a:off x="4747718" y="3789363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0054952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Two Charts On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8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 bwMode="gray">
          <a:xfrm>
            <a:off x="258042" y="1268417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0" name="Chart Placeholder 7"/>
          <p:cNvSpPr>
            <a:spLocks noGrp="1"/>
          </p:cNvSpPr>
          <p:nvPr>
            <p:ph type="chart" sz="quarter" idx="13"/>
          </p:nvPr>
        </p:nvSpPr>
        <p:spPr bwMode="gray">
          <a:xfrm>
            <a:off x="258042" y="3789367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903191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Two Tables On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8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11" name="Table Placeholder 10"/>
          <p:cNvSpPr>
            <a:spLocks noGrp="1"/>
          </p:cNvSpPr>
          <p:nvPr>
            <p:ph type="tbl" sz="quarter" idx="12"/>
          </p:nvPr>
        </p:nvSpPr>
        <p:spPr bwMode="gray">
          <a:xfrm>
            <a:off x="258042" y="1268417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2" name="Table Placeholder 10"/>
          <p:cNvSpPr>
            <a:spLocks noGrp="1"/>
          </p:cNvSpPr>
          <p:nvPr>
            <p:ph type="tbl" sz="quarter" idx="13"/>
          </p:nvPr>
        </p:nvSpPr>
        <p:spPr bwMode="gray">
          <a:xfrm>
            <a:off x="258042" y="3789367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8723491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Two Row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3" y="126876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257503" y="378971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9292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ive Chevr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2061012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68415"/>
            <a:ext cx="1632659" cy="576411"/>
          </a:xfrm>
          <a:prstGeom prst="homePlate">
            <a:avLst>
              <a:gd name="adj" fmla="val 34577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3863982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5701493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9" name="Text Placeholder 20"/>
          <p:cNvSpPr>
            <a:spLocks noGrp="1"/>
          </p:cNvSpPr>
          <p:nvPr>
            <p:ph type="body" sz="quarter" idx="30"/>
          </p:nvPr>
        </p:nvSpPr>
        <p:spPr bwMode="gray">
          <a:xfrm>
            <a:off x="7470788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26" name="Text Placeholder 29"/>
          <p:cNvSpPr>
            <a:spLocks noGrp="1"/>
          </p:cNvSpPr>
          <p:nvPr>
            <p:ph type="body" sz="quarter" idx="13"/>
          </p:nvPr>
        </p:nvSpPr>
        <p:spPr bwMode="gray">
          <a:xfrm>
            <a:off x="25804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7" name="Text Placeholder 29"/>
          <p:cNvSpPr>
            <a:spLocks noGrp="1"/>
          </p:cNvSpPr>
          <p:nvPr>
            <p:ph type="body" sz="quarter" idx="14"/>
          </p:nvPr>
        </p:nvSpPr>
        <p:spPr bwMode="gray">
          <a:xfrm>
            <a:off x="206101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8" name="Text Placeholder 29"/>
          <p:cNvSpPr>
            <a:spLocks noGrp="1"/>
          </p:cNvSpPr>
          <p:nvPr>
            <p:ph type="body" sz="quarter" idx="15"/>
          </p:nvPr>
        </p:nvSpPr>
        <p:spPr bwMode="gray">
          <a:xfrm>
            <a:off x="386398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6"/>
          </p:nvPr>
        </p:nvSpPr>
        <p:spPr bwMode="gray">
          <a:xfrm>
            <a:off x="5666951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7" name="Text Placeholder 29"/>
          <p:cNvSpPr>
            <a:spLocks noGrp="1"/>
          </p:cNvSpPr>
          <p:nvPr>
            <p:ph type="body" sz="quarter" idx="17"/>
          </p:nvPr>
        </p:nvSpPr>
        <p:spPr bwMode="gray">
          <a:xfrm>
            <a:off x="7469921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One Chart One Row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257503" y="378971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 bwMode="gray">
          <a:xfrm>
            <a:off x="257503" y="1268417"/>
            <a:ext cx="8845406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894724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9777988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464670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Four Chevr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2503900" y="1268417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68417"/>
            <a:ext cx="2109335" cy="576411"/>
          </a:xfrm>
          <a:prstGeom prst="homePlate">
            <a:avLst>
              <a:gd name="adj" fmla="val 34577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4748256" y="1268417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6994113" y="1268417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3"/>
          </p:nvPr>
        </p:nvSpPr>
        <p:spPr bwMode="gray">
          <a:xfrm>
            <a:off x="258042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1" name="Text Placeholder 29"/>
          <p:cNvSpPr>
            <a:spLocks noGrp="1"/>
          </p:cNvSpPr>
          <p:nvPr>
            <p:ph type="body" sz="quarter" idx="14"/>
          </p:nvPr>
        </p:nvSpPr>
        <p:spPr bwMode="gray">
          <a:xfrm>
            <a:off x="2503900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2" name="Text Placeholder 29"/>
          <p:cNvSpPr>
            <a:spLocks noGrp="1"/>
          </p:cNvSpPr>
          <p:nvPr>
            <p:ph type="body" sz="quarter" idx="15"/>
          </p:nvPr>
        </p:nvSpPr>
        <p:spPr bwMode="gray">
          <a:xfrm>
            <a:off x="4748256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3" name="Text Placeholder 29"/>
          <p:cNvSpPr>
            <a:spLocks noGrp="1"/>
          </p:cNvSpPr>
          <p:nvPr>
            <p:ph type="body" sz="quarter" idx="16"/>
          </p:nvPr>
        </p:nvSpPr>
        <p:spPr bwMode="gray">
          <a:xfrm>
            <a:off x="6994113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27466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Five Chevr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2061013" y="1268417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3" y="1268417"/>
            <a:ext cx="1632659" cy="576411"/>
          </a:xfrm>
          <a:prstGeom prst="homePlate">
            <a:avLst>
              <a:gd name="adj" fmla="val 34577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3863983" y="1268417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5701494" y="1268417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9" name="Text Placeholder 20"/>
          <p:cNvSpPr>
            <a:spLocks noGrp="1"/>
          </p:cNvSpPr>
          <p:nvPr>
            <p:ph type="body" sz="quarter" idx="30"/>
          </p:nvPr>
        </p:nvSpPr>
        <p:spPr bwMode="gray">
          <a:xfrm>
            <a:off x="7470789" y="1268417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26" name="Text Placeholder 29"/>
          <p:cNvSpPr>
            <a:spLocks noGrp="1"/>
          </p:cNvSpPr>
          <p:nvPr>
            <p:ph type="body" sz="quarter" idx="13"/>
          </p:nvPr>
        </p:nvSpPr>
        <p:spPr bwMode="gray">
          <a:xfrm>
            <a:off x="25804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7" name="Text Placeholder 29"/>
          <p:cNvSpPr>
            <a:spLocks noGrp="1"/>
          </p:cNvSpPr>
          <p:nvPr>
            <p:ph type="body" sz="quarter" idx="14"/>
          </p:nvPr>
        </p:nvSpPr>
        <p:spPr bwMode="gray">
          <a:xfrm>
            <a:off x="206101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8" name="Text Placeholder 29"/>
          <p:cNvSpPr>
            <a:spLocks noGrp="1"/>
          </p:cNvSpPr>
          <p:nvPr>
            <p:ph type="body" sz="quarter" idx="15"/>
          </p:nvPr>
        </p:nvSpPr>
        <p:spPr bwMode="gray">
          <a:xfrm>
            <a:off x="386398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6"/>
          </p:nvPr>
        </p:nvSpPr>
        <p:spPr bwMode="gray">
          <a:xfrm>
            <a:off x="5666951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7" name="Text Placeholder 29"/>
          <p:cNvSpPr>
            <a:spLocks noGrp="1"/>
          </p:cNvSpPr>
          <p:nvPr>
            <p:ph type="body" sz="quarter" idx="17"/>
          </p:nvPr>
        </p:nvSpPr>
        <p:spPr bwMode="gray">
          <a:xfrm>
            <a:off x="7469921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0317846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emands and dr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0"/>
          <p:cNvSpPr>
            <a:spLocks noChangeArrowheads="1"/>
          </p:cNvSpPr>
          <p:nvPr userDrawn="1"/>
        </p:nvSpPr>
        <p:spPr bwMode="gray">
          <a:xfrm rot="19080000" flipH="1">
            <a:off x="4856458" y="2497138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34" name="AutoShape 17"/>
          <p:cNvSpPr>
            <a:spLocks noChangeArrowheads="1"/>
          </p:cNvSpPr>
          <p:nvPr userDrawn="1"/>
        </p:nvSpPr>
        <p:spPr bwMode="gray">
          <a:xfrm rot="2520000" flipH="1">
            <a:off x="4856458" y="4564595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2" name="AutoShape 20"/>
          <p:cNvSpPr>
            <a:spLocks noChangeArrowheads="1"/>
          </p:cNvSpPr>
          <p:nvPr userDrawn="1"/>
        </p:nvSpPr>
        <p:spPr bwMode="gray">
          <a:xfrm rot="2520000">
            <a:off x="2971102" y="2497138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23" name="AutoShape 17"/>
          <p:cNvSpPr>
            <a:spLocks noChangeArrowheads="1"/>
          </p:cNvSpPr>
          <p:nvPr userDrawn="1"/>
        </p:nvSpPr>
        <p:spPr bwMode="gray">
          <a:xfrm rot="19080000">
            <a:off x="2971102" y="4564595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25" name="Text Placeholder 10"/>
          <p:cNvSpPr>
            <a:spLocks noGrp="1"/>
          </p:cNvSpPr>
          <p:nvPr userDrawn="1">
            <p:ph type="body" sz="quarter" idx="21"/>
          </p:nvPr>
        </p:nvSpPr>
        <p:spPr bwMode="gray">
          <a:xfrm>
            <a:off x="4115438" y="3395663"/>
            <a:ext cx="1119296" cy="622800"/>
          </a:xfrm>
          <a:prstGeom prst="ellipse">
            <a:avLst/>
          </a:prstGeom>
          <a:solidFill>
            <a:srgbClr val="AA5CAA"/>
          </a:solidFill>
          <a:ln>
            <a:noFill/>
          </a:ln>
        </p:spPr>
        <p:txBody>
          <a:bodyPr lIns="54000" tIns="54000" rIns="54000" bIns="54000" anchor="ctr" anchorCtr="1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Text</a:t>
            </a:r>
            <a:endParaRPr lang="en-GB" dirty="0"/>
          </a:p>
        </p:txBody>
      </p:sp>
      <p:sp>
        <p:nvSpPr>
          <p:cNvPr id="29" name="Text Placeholder 20"/>
          <p:cNvSpPr>
            <a:spLocks noGrp="1"/>
          </p:cNvSpPr>
          <p:nvPr>
            <p:ph type="body" sz="quarter" idx="22"/>
          </p:nvPr>
        </p:nvSpPr>
        <p:spPr bwMode="gray">
          <a:xfrm>
            <a:off x="258042" y="1700213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3"/>
          </p:nvPr>
        </p:nvSpPr>
        <p:spPr bwMode="gray">
          <a:xfrm>
            <a:off x="258042" y="4219575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4"/>
          </p:nvPr>
        </p:nvSpPr>
        <p:spPr bwMode="gray">
          <a:xfrm>
            <a:off x="5701388" y="1700213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2" name="Text Placeholder 20"/>
          <p:cNvSpPr>
            <a:spLocks noGrp="1"/>
          </p:cNvSpPr>
          <p:nvPr>
            <p:ph type="body" sz="quarter" idx="25"/>
          </p:nvPr>
        </p:nvSpPr>
        <p:spPr bwMode="gray">
          <a:xfrm>
            <a:off x="5701388" y="4219575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5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68417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6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5701388" y="1268417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7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258042" y="3787780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8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5701388" y="3787780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12822761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21"/>
          </p:nvPr>
        </p:nvSpPr>
        <p:spPr bwMode="gray">
          <a:xfrm>
            <a:off x="258042" y="1701800"/>
            <a:ext cx="4355193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3" name="Text Placeholder 20"/>
          <p:cNvSpPr>
            <a:spLocks noGrp="1"/>
          </p:cNvSpPr>
          <p:nvPr>
            <p:ph type="body" sz="quarter" idx="22"/>
          </p:nvPr>
        </p:nvSpPr>
        <p:spPr bwMode="gray">
          <a:xfrm>
            <a:off x="4748256" y="1701800"/>
            <a:ext cx="4355193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5" name="Text Placeholder 20"/>
          <p:cNvSpPr>
            <a:spLocks noGrp="1"/>
          </p:cNvSpPr>
          <p:nvPr>
            <p:ph type="body" sz="quarter" idx="23"/>
          </p:nvPr>
        </p:nvSpPr>
        <p:spPr bwMode="gray">
          <a:xfrm>
            <a:off x="258042" y="4221162"/>
            <a:ext cx="4355193" cy="1944688"/>
          </a:xfrm>
          <a:solidFill>
            <a:srgbClr val="BFDEE4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6" name="Text Placeholder 20"/>
          <p:cNvSpPr>
            <a:spLocks noGrp="1"/>
          </p:cNvSpPr>
          <p:nvPr>
            <p:ph type="body" sz="quarter" idx="24"/>
          </p:nvPr>
        </p:nvSpPr>
        <p:spPr bwMode="gray">
          <a:xfrm>
            <a:off x="4748256" y="4221162"/>
            <a:ext cx="4355193" cy="1944688"/>
          </a:xfrm>
          <a:solidFill>
            <a:srgbClr val="BFDEE4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9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70004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4748257" y="1270004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258042" y="3789367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2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4748257" y="3789367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10270072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mpany pro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hart Placeholder 31"/>
          <p:cNvSpPr>
            <a:spLocks noGrp="1"/>
          </p:cNvSpPr>
          <p:nvPr>
            <p:ph type="chart" sz="quarter" idx="22"/>
          </p:nvPr>
        </p:nvSpPr>
        <p:spPr bwMode="gray">
          <a:xfrm>
            <a:off x="3285225" y="1270000"/>
            <a:ext cx="2789506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20"/>
          </p:nvPr>
        </p:nvSpPr>
        <p:spPr bwMode="gray">
          <a:xfrm>
            <a:off x="6315474" y="3789367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2" name="Chart Placeholder 31"/>
          <p:cNvSpPr>
            <a:spLocks noGrp="1"/>
          </p:cNvSpPr>
          <p:nvPr>
            <p:ph type="chart" sz="quarter" idx="21"/>
          </p:nvPr>
        </p:nvSpPr>
        <p:spPr bwMode="gray">
          <a:xfrm>
            <a:off x="6313941" y="1270000"/>
            <a:ext cx="2789506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3" name="Table Placeholder 12"/>
          <p:cNvSpPr>
            <a:spLocks noGrp="1"/>
          </p:cNvSpPr>
          <p:nvPr>
            <p:ph type="tbl" sz="quarter" idx="14"/>
          </p:nvPr>
        </p:nvSpPr>
        <p:spPr bwMode="gray">
          <a:xfrm>
            <a:off x="258041" y="1270000"/>
            <a:ext cx="2787975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6"/>
          </p:nvPr>
        </p:nvSpPr>
        <p:spPr bwMode="gray">
          <a:xfrm>
            <a:off x="258041" y="3789367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8"/>
          </p:nvPr>
        </p:nvSpPr>
        <p:spPr bwMode="gray">
          <a:xfrm>
            <a:off x="3286757" y="3789367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9087531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>
            <a:spLocks noChangeAspect="1"/>
          </p:cNvSpPr>
          <p:nvPr userDrawn="1"/>
        </p:nvSpPr>
        <p:spPr bwMode="gray">
          <a:xfrm>
            <a:off x="2" y="0"/>
            <a:ext cx="4931284" cy="32400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2405"/>
              </a:cxn>
              <a:cxn ang="0">
                <a:pos x="16308" y="12405"/>
              </a:cxn>
              <a:cxn ang="0">
                <a:pos x="19984" y="0"/>
              </a:cxn>
              <a:cxn ang="0">
                <a:pos x="0" y="0"/>
              </a:cxn>
            </a:cxnLst>
            <a:rect l="0" t="0" r="r" b="b"/>
            <a:pathLst>
              <a:path w="19984" h="12405">
                <a:moveTo>
                  <a:pt x="0" y="0"/>
                </a:moveTo>
                <a:lnTo>
                  <a:pt x="0" y="12405"/>
                </a:lnTo>
                <a:lnTo>
                  <a:pt x="16308" y="12405"/>
                </a:lnTo>
                <a:lnTo>
                  <a:pt x="19984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/>
          </p:nvPr>
        </p:nvSpPr>
        <p:spPr bwMode="gray">
          <a:xfrm>
            <a:off x="258042" y="4291200"/>
            <a:ext cx="3792745" cy="18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normAutofit/>
          </a:bodyPr>
          <a:lstStyle>
            <a:lvl1pPr>
              <a:defRPr lang="en-US" sz="100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grpSp>
        <p:nvGrpSpPr>
          <p:cNvPr id="6" name="Group 19"/>
          <p:cNvGrpSpPr>
            <a:grpSpLocks/>
          </p:cNvGrpSpPr>
          <p:nvPr userDrawn="1"/>
        </p:nvGrpSpPr>
        <p:grpSpPr bwMode="gray">
          <a:xfrm>
            <a:off x="121405" y="0"/>
            <a:ext cx="2584911" cy="1530350"/>
            <a:chOff x="68" y="0"/>
            <a:chExt cx="1723" cy="964"/>
          </a:xfrm>
        </p:grpSpPr>
        <p:sp>
          <p:nvSpPr>
            <p:cNvPr id="7" name="Freeform 8"/>
            <p:cNvSpPr>
              <a:spLocks noEditPoints="1"/>
            </p:cNvSpPr>
            <p:nvPr userDrawn="1"/>
          </p:nvSpPr>
          <p:spPr bwMode="gray">
            <a:xfrm>
              <a:off x="199" y="248"/>
              <a:ext cx="1423" cy="489"/>
            </a:xfrm>
            <a:custGeom>
              <a:avLst/>
              <a:gdLst>
                <a:gd name="T0" fmla="*/ 1974 w 4103"/>
                <a:gd name="T1" fmla="*/ 485 h 1409"/>
                <a:gd name="T2" fmla="*/ 2267 w 4103"/>
                <a:gd name="T3" fmla="*/ 697 h 1409"/>
                <a:gd name="T4" fmla="*/ 1655 w 4103"/>
                <a:gd name="T5" fmla="*/ 656 h 1409"/>
                <a:gd name="T6" fmla="*/ 1718 w 4103"/>
                <a:gd name="T7" fmla="*/ 424 h 1409"/>
                <a:gd name="T8" fmla="*/ 970 w 4103"/>
                <a:gd name="T9" fmla="*/ 697 h 1409"/>
                <a:gd name="T10" fmla="*/ 1169 w 4103"/>
                <a:gd name="T11" fmla="*/ 416 h 1409"/>
                <a:gd name="T12" fmla="*/ 719 w 4103"/>
                <a:gd name="T13" fmla="*/ 631 h 1409"/>
                <a:gd name="T14" fmla="*/ 751 w 4103"/>
                <a:gd name="T15" fmla="*/ 630 h 1409"/>
                <a:gd name="T16" fmla="*/ 202 w 4103"/>
                <a:gd name="T17" fmla="*/ 618 h 1409"/>
                <a:gd name="T18" fmla="*/ 180 w 4103"/>
                <a:gd name="T19" fmla="*/ 697 h 1409"/>
                <a:gd name="T20" fmla="*/ 1187 w 4103"/>
                <a:gd name="T21" fmla="*/ 416 h 1409"/>
                <a:gd name="T22" fmla="*/ 115 w 4103"/>
                <a:gd name="T23" fmla="*/ 906 h 1409"/>
                <a:gd name="T24" fmla="*/ 661 w 4103"/>
                <a:gd name="T25" fmla="*/ 715 h 1409"/>
                <a:gd name="T26" fmla="*/ 1145 w 4103"/>
                <a:gd name="T27" fmla="*/ 715 h 1409"/>
                <a:gd name="T28" fmla="*/ 1697 w 4103"/>
                <a:gd name="T29" fmla="*/ 863 h 1409"/>
                <a:gd name="T30" fmla="*/ 203 w 4103"/>
                <a:gd name="T31" fmla="*/ 1286 h 1409"/>
                <a:gd name="T32" fmla="*/ 250 w 4103"/>
                <a:gd name="T33" fmla="*/ 1328 h 1409"/>
                <a:gd name="T34" fmla="*/ 556 w 4103"/>
                <a:gd name="T35" fmla="*/ 1196 h 1409"/>
                <a:gd name="T36" fmla="*/ 340 w 4103"/>
                <a:gd name="T37" fmla="*/ 1196 h 1409"/>
                <a:gd name="T38" fmla="*/ 408 w 4103"/>
                <a:gd name="T39" fmla="*/ 1225 h 1409"/>
                <a:gd name="T40" fmla="*/ 514 w 4103"/>
                <a:gd name="T41" fmla="*/ 1225 h 1409"/>
                <a:gd name="T42" fmla="*/ 631 w 4103"/>
                <a:gd name="T43" fmla="*/ 1168 h 1409"/>
                <a:gd name="T44" fmla="*/ 794 w 4103"/>
                <a:gd name="T45" fmla="*/ 1220 h 1409"/>
                <a:gd name="T46" fmla="*/ 672 w 4103"/>
                <a:gd name="T47" fmla="*/ 1348 h 1409"/>
                <a:gd name="T48" fmla="*/ 847 w 4103"/>
                <a:gd name="T49" fmla="*/ 1359 h 1409"/>
                <a:gd name="T50" fmla="*/ 943 w 4103"/>
                <a:gd name="T51" fmla="*/ 1196 h 1409"/>
                <a:gd name="T52" fmla="*/ 1129 w 4103"/>
                <a:gd name="T53" fmla="*/ 1351 h 1409"/>
                <a:gd name="T54" fmla="*/ 1198 w 4103"/>
                <a:gd name="T55" fmla="*/ 1196 h 1409"/>
                <a:gd name="T56" fmla="*/ 1280 w 4103"/>
                <a:gd name="T57" fmla="*/ 1129 h 1409"/>
                <a:gd name="T58" fmla="*/ 1253 w 4103"/>
                <a:gd name="T59" fmla="*/ 1254 h 1409"/>
                <a:gd name="T60" fmla="*/ 1489 w 4103"/>
                <a:gd name="T61" fmla="*/ 1194 h 1409"/>
                <a:gd name="T62" fmla="*/ 1546 w 4103"/>
                <a:gd name="T63" fmla="*/ 1353 h 1409"/>
                <a:gd name="T64" fmla="*/ 1714 w 4103"/>
                <a:gd name="T65" fmla="*/ 1286 h 1409"/>
                <a:gd name="T66" fmla="*/ 1761 w 4103"/>
                <a:gd name="T67" fmla="*/ 1328 h 1409"/>
                <a:gd name="T68" fmla="*/ 1976 w 4103"/>
                <a:gd name="T69" fmla="*/ 1346 h 1409"/>
                <a:gd name="T70" fmla="*/ 1842 w 4103"/>
                <a:gd name="T71" fmla="*/ 1270 h 1409"/>
                <a:gd name="T72" fmla="*/ 1887 w 4103"/>
                <a:gd name="T73" fmla="*/ 1270 h 1409"/>
                <a:gd name="T74" fmla="*/ 2110 w 4103"/>
                <a:gd name="T75" fmla="*/ 1348 h 1409"/>
                <a:gd name="T76" fmla="*/ 87 w 4103"/>
                <a:gd name="T77" fmla="*/ 1221 h 1409"/>
                <a:gd name="T78" fmla="*/ 5 w 4103"/>
                <a:gd name="T79" fmla="*/ 1271 h 1409"/>
                <a:gd name="T80" fmla="*/ 2343 w 4103"/>
                <a:gd name="T81" fmla="*/ 1322 h 1409"/>
                <a:gd name="T82" fmla="*/ 2378 w 4103"/>
                <a:gd name="T83" fmla="*/ 1249 h 1409"/>
                <a:gd name="T84" fmla="*/ 2528 w 4103"/>
                <a:gd name="T85" fmla="*/ 1221 h 1409"/>
                <a:gd name="T86" fmla="*/ 2832 w 4103"/>
                <a:gd name="T87" fmla="*/ 1192 h 1409"/>
                <a:gd name="T88" fmla="*/ 2709 w 4103"/>
                <a:gd name="T89" fmla="*/ 1348 h 1409"/>
                <a:gd name="T90" fmla="*/ 2963 w 4103"/>
                <a:gd name="T91" fmla="*/ 1216 h 1409"/>
                <a:gd name="T92" fmla="*/ 2966 w 4103"/>
                <a:gd name="T93" fmla="*/ 1195 h 1409"/>
                <a:gd name="T94" fmla="*/ 3072 w 4103"/>
                <a:gd name="T95" fmla="*/ 1348 h 1409"/>
                <a:gd name="T96" fmla="*/ 3168 w 4103"/>
                <a:gd name="T97" fmla="*/ 1335 h 1409"/>
                <a:gd name="T98" fmla="*/ 3246 w 4103"/>
                <a:gd name="T99" fmla="*/ 1220 h 1409"/>
                <a:gd name="T100" fmla="*/ 3457 w 4103"/>
                <a:gd name="T101" fmla="*/ 1348 h 1409"/>
                <a:gd name="T102" fmla="*/ 3509 w 4103"/>
                <a:gd name="T103" fmla="*/ 1194 h 1409"/>
                <a:gd name="T104" fmla="*/ 3513 w 4103"/>
                <a:gd name="T105" fmla="*/ 1168 h 1409"/>
                <a:gd name="T106" fmla="*/ 3601 w 4103"/>
                <a:gd name="T107" fmla="*/ 1196 h 1409"/>
                <a:gd name="T108" fmla="*/ 3656 w 4103"/>
                <a:gd name="T109" fmla="*/ 1317 h 1409"/>
                <a:gd name="T110" fmla="*/ 3687 w 4103"/>
                <a:gd name="T111" fmla="*/ 1406 h 1409"/>
                <a:gd name="T112" fmla="*/ 3987 w 4103"/>
                <a:gd name="T113" fmla="*/ 1145 h 1409"/>
                <a:gd name="T114" fmla="*/ 4072 w 4103"/>
                <a:gd name="T115" fmla="*/ 1129 h 1409"/>
                <a:gd name="T116" fmla="*/ 3978 w 4103"/>
                <a:gd name="T117" fmla="*/ 1225 h 14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03"/>
                <a:gd name="T178" fmla="*/ 0 h 1409"/>
                <a:gd name="T179" fmla="*/ 4103 w 4103"/>
                <a:gd name="T180" fmla="*/ 1409 h 14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03" h="1409">
                  <a:moveTo>
                    <a:pt x="2267" y="697"/>
                  </a:moveTo>
                  <a:cubicBezTo>
                    <a:pt x="2149" y="697"/>
                    <a:pt x="2149" y="697"/>
                    <a:pt x="2149" y="697"/>
                  </a:cubicBezTo>
                  <a:cubicBezTo>
                    <a:pt x="2168" y="619"/>
                    <a:pt x="2168" y="619"/>
                    <a:pt x="2168" y="619"/>
                  </a:cubicBezTo>
                  <a:cubicBezTo>
                    <a:pt x="1930" y="619"/>
                    <a:pt x="1930" y="619"/>
                    <a:pt x="1930" y="619"/>
                  </a:cubicBezTo>
                  <a:cubicBezTo>
                    <a:pt x="1911" y="697"/>
                    <a:pt x="1911" y="697"/>
                    <a:pt x="1911" y="697"/>
                  </a:cubicBezTo>
                  <a:cubicBezTo>
                    <a:pt x="1796" y="697"/>
                    <a:pt x="1796" y="697"/>
                    <a:pt x="1796" y="697"/>
                  </a:cubicBezTo>
                  <a:cubicBezTo>
                    <a:pt x="1796" y="681"/>
                    <a:pt x="1796" y="681"/>
                    <a:pt x="1796" y="681"/>
                  </a:cubicBezTo>
                  <a:cubicBezTo>
                    <a:pt x="1798" y="672"/>
                    <a:pt x="1799" y="663"/>
                    <a:pt x="1802" y="653"/>
                  </a:cubicBezTo>
                  <a:cubicBezTo>
                    <a:pt x="1823" y="569"/>
                    <a:pt x="1878" y="485"/>
                    <a:pt x="1974" y="485"/>
                  </a:cubicBezTo>
                  <a:cubicBezTo>
                    <a:pt x="2012" y="485"/>
                    <a:pt x="2050" y="499"/>
                    <a:pt x="2045" y="552"/>
                  </a:cubicBezTo>
                  <a:cubicBezTo>
                    <a:pt x="2186" y="552"/>
                    <a:pt x="2186" y="552"/>
                    <a:pt x="2186" y="552"/>
                  </a:cubicBezTo>
                  <a:cubicBezTo>
                    <a:pt x="2192" y="527"/>
                    <a:pt x="2201" y="486"/>
                    <a:pt x="2174" y="447"/>
                  </a:cubicBezTo>
                  <a:cubicBezTo>
                    <a:pt x="2145" y="406"/>
                    <a:pt x="2084" y="389"/>
                    <a:pt x="2005" y="389"/>
                  </a:cubicBezTo>
                  <a:cubicBezTo>
                    <a:pt x="1949" y="389"/>
                    <a:pt x="1867" y="398"/>
                    <a:pt x="1796" y="444"/>
                  </a:cubicBezTo>
                  <a:cubicBezTo>
                    <a:pt x="1796" y="18"/>
                    <a:pt x="1796" y="18"/>
                    <a:pt x="1796" y="18"/>
                  </a:cubicBezTo>
                  <a:cubicBezTo>
                    <a:pt x="2267" y="18"/>
                    <a:pt x="2267" y="18"/>
                    <a:pt x="2267" y="18"/>
                  </a:cubicBezTo>
                  <a:cubicBezTo>
                    <a:pt x="2267" y="697"/>
                    <a:pt x="2267" y="697"/>
                    <a:pt x="2267" y="697"/>
                  </a:cubicBezTo>
                  <a:cubicBezTo>
                    <a:pt x="2267" y="697"/>
                    <a:pt x="2267" y="697"/>
                    <a:pt x="2267" y="697"/>
                  </a:cubicBezTo>
                  <a:close/>
                  <a:moveTo>
                    <a:pt x="1989" y="812"/>
                  </a:moveTo>
                  <a:cubicBezTo>
                    <a:pt x="1962" y="817"/>
                    <a:pt x="1936" y="820"/>
                    <a:pt x="1910" y="820"/>
                  </a:cubicBezTo>
                  <a:cubicBezTo>
                    <a:pt x="1842" y="820"/>
                    <a:pt x="1795" y="788"/>
                    <a:pt x="1794" y="715"/>
                  </a:cubicBezTo>
                  <a:cubicBezTo>
                    <a:pt x="2014" y="715"/>
                    <a:pt x="2014" y="715"/>
                    <a:pt x="2014" y="715"/>
                  </a:cubicBezTo>
                  <a:cubicBezTo>
                    <a:pt x="1989" y="812"/>
                    <a:pt x="1989" y="812"/>
                    <a:pt x="1989" y="812"/>
                  </a:cubicBezTo>
                  <a:cubicBezTo>
                    <a:pt x="1989" y="812"/>
                    <a:pt x="1989" y="812"/>
                    <a:pt x="1989" y="812"/>
                  </a:cubicBezTo>
                  <a:close/>
                  <a:moveTo>
                    <a:pt x="1718" y="424"/>
                  </a:moveTo>
                  <a:cubicBezTo>
                    <a:pt x="1718" y="521"/>
                    <a:pt x="1718" y="521"/>
                    <a:pt x="1718" y="521"/>
                  </a:cubicBezTo>
                  <a:cubicBezTo>
                    <a:pt x="1685" y="567"/>
                    <a:pt x="1665" y="616"/>
                    <a:pt x="1655" y="656"/>
                  </a:cubicBezTo>
                  <a:cubicBezTo>
                    <a:pt x="1651" y="670"/>
                    <a:pt x="1649" y="684"/>
                    <a:pt x="1648" y="697"/>
                  </a:cubicBezTo>
                  <a:cubicBezTo>
                    <a:pt x="1578" y="697"/>
                    <a:pt x="1578" y="697"/>
                    <a:pt x="1578" y="697"/>
                  </a:cubicBezTo>
                  <a:cubicBezTo>
                    <a:pt x="1637" y="417"/>
                    <a:pt x="1637" y="417"/>
                    <a:pt x="1637" y="417"/>
                  </a:cubicBezTo>
                  <a:cubicBezTo>
                    <a:pt x="1438" y="416"/>
                    <a:pt x="1438" y="416"/>
                    <a:pt x="1438" y="416"/>
                  </a:cubicBezTo>
                  <a:cubicBezTo>
                    <a:pt x="1260" y="697"/>
                    <a:pt x="1260" y="697"/>
                    <a:pt x="1260" y="697"/>
                  </a:cubicBezTo>
                  <a:cubicBezTo>
                    <a:pt x="1247" y="697"/>
                    <a:pt x="1247" y="697"/>
                    <a:pt x="1247" y="697"/>
                  </a:cubicBezTo>
                  <a:cubicBezTo>
                    <a:pt x="1247" y="18"/>
                    <a:pt x="1247" y="18"/>
                    <a:pt x="1247" y="18"/>
                  </a:cubicBezTo>
                  <a:cubicBezTo>
                    <a:pt x="1718" y="18"/>
                    <a:pt x="1718" y="18"/>
                    <a:pt x="1718" y="18"/>
                  </a:cubicBezTo>
                  <a:cubicBezTo>
                    <a:pt x="1718" y="424"/>
                    <a:pt x="1718" y="424"/>
                    <a:pt x="1718" y="424"/>
                  </a:cubicBezTo>
                  <a:cubicBezTo>
                    <a:pt x="1718" y="424"/>
                    <a:pt x="1718" y="424"/>
                    <a:pt x="1718" y="424"/>
                  </a:cubicBezTo>
                  <a:close/>
                  <a:moveTo>
                    <a:pt x="1455" y="697"/>
                  </a:moveTo>
                  <a:cubicBezTo>
                    <a:pt x="1384" y="697"/>
                    <a:pt x="1384" y="697"/>
                    <a:pt x="1384" y="697"/>
                  </a:cubicBezTo>
                  <a:cubicBezTo>
                    <a:pt x="1491" y="529"/>
                    <a:pt x="1491" y="529"/>
                    <a:pt x="1491" y="529"/>
                  </a:cubicBezTo>
                  <a:cubicBezTo>
                    <a:pt x="1455" y="697"/>
                    <a:pt x="1455" y="697"/>
                    <a:pt x="1455" y="697"/>
                  </a:cubicBezTo>
                  <a:cubicBezTo>
                    <a:pt x="1455" y="697"/>
                    <a:pt x="1455" y="697"/>
                    <a:pt x="1455" y="697"/>
                  </a:cubicBezTo>
                  <a:close/>
                  <a:moveTo>
                    <a:pt x="1169" y="416"/>
                  </a:moveTo>
                  <a:cubicBezTo>
                    <a:pt x="1051" y="416"/>
                    <a:pt x="1051" y="416"/>
                    <a:pt x="1051" y="416"/>
                  </a:cubicBezTo>
                  <a:cubicBezTo>
                    <a:pt x="970" y="697"/>
                    <a:pt x="970" y="697"/>
                    <a:pt x="970" y="697"/>
                  </a:cubicBezTo>
                  <a:cubicBezTo>
                    <a:pt x="845" y="697"/>
                    <a:pt x="845" y="697"/>
                    <a:pt x="845" y="697"/>
                  </a:cubicBezTo>
                  <a:cubicBezTo>
                    <a:pt x="909" y="674"/>
                    <a:pt x="948" y="629"/>
                    <a:pt x="960" y="562"/>
                  </a:cubicBezTo>
                  <a:cubicBezTo>
                    <a:pt x="970" y="510"/>
                    <a:pt x="965" y="476"/>
                    <a:pt x="944" y="451"/>
                  </a:cubicBezTo>
                  <a:cubicBezTo>
                    <a:pt x="912" y="413"/>
                    <a:pt x="848" y="416"/>
                    <a:pt x="792" y="416"/>
                  </a:cubicBezTo>
                  <a:cubicBezTo>
                    <a:pt x="782" y="416"/>
                    <a:pt x="698" y="416"/>
                    <a:pt x="698" y="416"/>
                  </a:cubicBezTo>
                  <a:cubicBezTo>
                    <a:pt x="698" y="18"/>
                    <a:pt x="698" y="18"/>
                    <a:pt x="698" y="18"/>
                  </a:cubicBezTo>
                  <a:cubicBezTo>
                    <a:pt x="1169" y="18"/>
                    <a:pt x="1169" y="18"/>
                    <a:pt x="1169" y="18"/>
                  </a:cubicBezTo>
                  <a:cubicBezTo>
                    <a:pt x="1169" y="416"/>
                    <a:pt x="1169" y="416"/>
                    <a:pt x="1169" y="416"/>
                  </a:cubicBezTo>
                  <a:cubicBezTo>
                    <a:pt x="1169" y="416"/>
                    <a:pt x="1169" y="416"/>
                    <a:pt x="1169" y="416"/>
                  </a:cubicBezTo>
                  <a:close/>
                  <a:moveTo>
                    <a:pt x="1094" y="697"/>
                  </a:moveTo>
                  <a:cubicBezTo>
                    <a:pt x="1143" y="521"/>
                    <a:pt x="1143" y="521"/>
                    <a:pt x="1143" y="521"/>
                  </a:cubicBezTo>
                  <a:cubicBezTo>
                    <a:pt x="1145" y="697"/>
                    <a:pt x="1145" y="697"/>
                    <a:pt x="1145" y="697"/>
                  </a:cubicBezTo>
                  <a:cubicBezTo>
                    <a:pt x="1094" y="697"/>
                    <a:pt x="1094" y="697"/>
                    <a:pt x="1094" y="697"/>
                  </a:cubicBezTo>
                  <a:cubicBezTo>
                    <a:pt x="1094" y="697"/>
                    <a:pt x="1094" y="697"/>
                    <a:pt x="1094" y="697"/>
                  </a:cubicBezTo>
                  <a:close/>
                  <a:moveTo>
                    <a:pt x="751" y="630"/>
                  </a:moveTo>
                  <a:cubicBezTo>
                    <a:pt x="751" y="630"/>
                    <a:pt x="751" y="630"/>
                    <a:pt x="751" y="630"/>
                  </a:cubicBezTo>
                  <a:cubicBezTo>
                    <a:pt x="746" y="630"/>
                    <a:pt x="741" y="631"/>
                    <a:pt x="736" y="631"/>
                  </a:cubicBezTo>
                  <a:cubicBezTo>
                    <a:pt x="729" y="631"/>
                    <a:pt x="724" y="631"/>
                    <a:pt x="719" y="631"/>
                  </a:cubicBezTo>
                  <a:cubicBezTo>
                    <a:pt x="689" y="631"/>
                    <a:pt x="689" y="631"/>
                    <a:pt x="689" y="631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9" y="554"/>
                    <a:pt x="709" y="554"/>
                    <a:pt x="709" y="554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32" y="494"/>
                    <a:pt x="739" y="494"/>
                    <a:pt x="746" y="494"/>
                  </a:cubicBezTo>
                  <a:cubicBezTo>
                    <a:pt x="769" y="494"/>
                    <a:pt x="769" y="494"/>
                    <a:pt x="769" y="494"/>
                  </a:cubicBezTo>
                  <a:cubicBezTo>
                    <a:pt x="809" y="494"/>
                    <a:pt x="834" y="496"/>
                    <a:pt x="843" y="509"/>
                  </a:cubicBezTo>
                  <a:cubicBezTo>
                    <a:pt x="850" y="518"/>
                    <a:pt x="849" y="535"/>
                    <a:pt x="841" y="560"/>
                  </a:cubicBezTo>
                  <a:cubicBezTo>
                    <a:pt x="827" y="603"/>
                    <a:pt x="809" y="626"/>
                    <a:pt x="751" y="630"/>
                  </a:cubicBezTo>
                  <a:moveTo>
                    <a:pt x="620" y="441"/>
                  </a:moveTo>
                  <a:cubicBezTo>
                    <a:pt x="613" y="465"/>
                    <a:pt x="613" y="465"/>
                    <a:pt x="613" y="465"/>
                  </a:cubicBezTo>
                  <a:cubicBezTo>
                    <a:pt x="545" y="689"/>
                    <a:pt x="545" y="689"/>
                    <a:pt x="545" y="689"/>
                  </a:cubicBezTo>
                  <a:cubicBezTo>
                    <a:pt x="542" y="697"/>
                    <a:pt x="542" y="697"/>
                    <a:pt x="542" y="697"/>
                  </a:cubicBezTo>
                  <a:cubicBezTo>
                    <a:pt x="321" y="697"/>
                    <a:pt x="321" y="697"/>
                    <a:pt x="321" y="697"/>
                  </a:cubicBezTo>
                  <a:cubicBezTo>
                    <a:pt x="303" y="661"/>
                    <a:pt x="303" y="661"/>
                    <a:pt x="303" y="661"/>
                  </a:cubicBezTo>
                  <a:cubicBezTo>
                    <a:pt x="542" y="417"/>
                    <a:pt x="542" y="417"/>
                    <a:pt x="542" y="417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62" y="417"/>
                    <a:pt x="262" y="417"/>
                    <a:pt x="262" y="417"/>
                  </a:cubicBezTo>
                  <a:cubicBezTo>
                    <a:pt x="149" y="417"/>
                    <a:pt x="149" y="417"/>
                    <a:pt x="149" y="4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620" y="18"/>
                    <a:pt x="620" y="18"/>
                    <a:pt x="620" y="18"/>
                  </a:cubicBezTo>
                  <a:cubicBezTo>
                    <a:pt x="620" y="441"/>
                    <a:pt x="620" y="441"/>
                    <a:pt x="620" y="441"/>
                  </a:cubicBezTo>
                  <a:cubicBezTo>
                    <a:pt x="620" y="441"/>
                    <a:pt x="620" y="441"/>
                    <a:pt x="620" y="441"/>
                  </a:cubicBezTo>
                  <a:close/>
                  <a:moveTo>
                    <a:pt x="178" y="697"/>
                  </a:moveTo>
                  <a:cubicBezTo>
                    <a:pt x="179" y="695"/>
                    <a:pt x="179" y="695"/>
                    <a:pt x="179" y="695"/>
                  </a:cubicBezTo>
                  <a:cubicBezTo>
                    <a:pt x="180" y="697"/>
                    <a:pt x="180" y="697"/>
                    <a:pt x="180" y="697"/>
                  </a:cubicBezTo>
                  <a:cubicBezTo>
                    <a:pt x="178" y="697"/>
                    <a:pt x="178" y="697"/>
                    <a:pt x="178" y="697"/>
                  </a:cubicBezTo>
                  <a:cubicBezTo>
                    <a:pt x="178" y="697"/>
                    <a:pt x="178" y="697"/>
                    <a:pt x="178" y="697"/>
                  </a:cubicBezTo>
                  <a:close/>
                  <a:moveTo>
                    <a:pt x="1778" y="0"/>
                  </a:moveTo>
                  <a:cubicBezTo>
                    <a:pt x="1778" y="457"/>
                    <a:pt x="1778" y="457"/>
                    <a:pt x="1778" y="457"/>
                  </a:cubicBezTo>
                  <a:cubicBezTo>
                    <a:pt x="1763" y="469"/>
                    <a:pt x="1749" y="483"/>
                    <a:pt x="1736" y="498"/>
                  </a:cubicBezTo>
                  <a:cubicBezTo>
                    <a:pt x="1736" y="0"/>
                    <a:pt x="1736" y="0"/>
                    <a:pt x="1736" y="0"/>
                  </a:cubicBezTo>
                  <a:cubicBezTo>
                    <a:pt x="1229" y="0"/>
                    <a:pt x="1229" y="0"/>
                    <a:pt x="1229" y="0"/>
                  </a:cubicBezTo>
                  <a:cubicBezTo>
                    <a:pt x="1229" y="416"/>
                    <a:pt x="1229" y="416"/>
                    <a:pt x="1229" y="416"/>
                  </a:cubicBezTo>
                  <a:cubicBezTo>
                    <a:pt x="1187" y="416"/>
                    <a:pt x="1187" y="416"/>
                    <a:pt x="1187" y="416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680" y="0"/>
                    <a:pt x="680" y="0"/>
                    <a:pt x="680" y="0"/>
                  </a:cubicBezTo>
                  <a:cubicBezTo>
                    <a:pt x="680" y="417"/>
                    <a:pt x="680" y="417"/>
                    <a:pt x="680" y="417"/>
                  </a:cubicBezTo>
                  <a:cubicBezTo>
                    <a:pt x="638" y="417"/>
                    <a:pt x="638" y="417"/>
                    <a:pt x="638" y="417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75"/>
                    <a:pt x="131" y="475"/>
                    <a:pt x="131" y="475"/>
                  </a:cubicBezTo>
                  <a:cubicBezTo>
                    <a:pt x="2" y="906"/>
                    <a:pt x="2" y="906"/>
                    <a:pt x="2" y="906"/>
                  </a:cubicBezTo>
                  <a:cubicBezTo>
                    <a:pt x="115" y="906"/>
                    <a:pt x="115" y="906"/>
                    <a:pt x="115" y="906"/>
                  </a:cubicBezTo>
                  <a:cubicBezTo>
                    <a:pt x="173" y="715"/>
                    <a:pt x="173" y="715"/>
                    <a:pt x="173" y="715"/>
                  </a:cubicBezTo>
                  <a:cubicBezTo>
                    <a:pt x="189" y="715"/>
                    <a:pt x="189" y="715"/>
                    <a:pt x="189" y="715"/>
                  </a:cubicBezTo>
                  <a:cubicBezTo>
                    <a:pt x="283" y="906"/>
                    <a:pt x="283" y="906"/>
                    <a:pt x="283" y="906"/>
                  </a:cubicBezTo>
                  <a:cubicBezTo>
                    <a:pt x="421" y="906"/>
                    <a:pt x="421" y="906"/>
                    <a:pt x="421" y="906"/>
                  </a:cubicBezTo>
                  <a:cubicBezTo>
                    <a:pt x="329" y="715"/>
                    <a:pt x="329" y="715"/>
                    <a:pt x="329" y="715"/>
                  </a:cubicBezTo>
                  <a:cubicBezTo>
                    <a:pt x="537" y="715"/>
                    <a:pt x="537" y="715"/>
                    <a:pt x="537" y="715"/>
                  </a:cubicBezTo>
                  <a:cubicBezTo>
                    <a:pt x="479" y="906"/>
                    <a:pt x="479" y="906"/>
                    <a:pt x="479" y="906"/>
                  </a:cubicBezTo>
                  <a:cubicBezTo>
                    <a:pt x="604" y="906"/>
                    <a:pt x="604" y="906"/>
                    <a:pt x="604" y="906"/>
                  </a:cubicBezTo>
                  <a:cubicBezTo>
                    <a:pt x="661" y="715"/>
                    <a:pt x="661" y="715"/>
                    <a:pt x="661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727" y="715"/>
                    <a:pt x="727" y="715"/>
                    <a:pt x="727" y="715"/>
                  </a:cubicBezTo>
                  <a:cubicBezTo>
                    <a:pt x="730" y="715"/>
                    <a:pt x="730" y="715"/>
                    <a:pt x="730" y="715"/>
                  </a:cubicBezTo>
                  <a:cubicBezTo>
                    <a:pt x="965" y="715"/>
                    <a:pt x="965" y="715"/>
                    <a:pt x="965" y="715"/>
                  </a:cubicBezTo>
                  <a:cubicBezTo>
                    <a:pt x="910" y="905"/>
                    <a:pt x="910" y="905"/>
                    <a:pt x="910" y="905"/>
                  </a:cubicBezTo>
                  <a:cubicBezTo>
                    <a:pt x="1035" y="905"/>
                    <a:pt x="1035" y="905"/>
                    <a:pt x="1035" y="905"/>
                  </a:cubicBezTo>
                  <a:cubicBezTo>
                    <a:pt x="1088" y="715"/>
                    <a:pt x="1088" y="715"/>
                    <a:pt x="1088" y="715"/>
                  </a:cubicBezTo>
                  <a:cubicBezTo>
                    <a:pt x="1145" y="715"/>
                    <a:pt x="1145" y="715"/>
                    <a:pt x="1145" y="715"/>
                  </a:cubicBezTo>
                  <a:cubicBezTo>
                    <a:pt x="1146" y="905"/>
                    <a:pt x="1146" y="905"/>
                    <a:pt x="1146" y="905"/>
                  </a:cubicBezTo>
                  <a:cubicBezTo>
                    <a:pt x="1252" y="905"/>
                    <a:pt x="1252" y="905"/>
                    <a:pt x="1252" y="905"/>
                  </a:cubicBezTo>
                  <a:cubicBezTo>
                    <a:pt x="1372" y="715"/>
                    <a:pt x="1372" y="715"/>
                    <a:pt x="1372" y="715"/>
                  </a:cubicBezTo>
                  <a:cubicBezTo>
                    <a:pt x="1451" y="715"/>
                    <a:pt x="1451" y="715"/>
                    <a:pt x="1451" y="715"/>
                  </a:cubicBezTo>
                  <a:cubicBezTo>
                    <a:pt x="1410" y="905"/>
                    <a:pt x="1410" y="905"/>
                    <a:pt x="1410" y="905"/>
                  </a:cubicBezTo>
                  <a:cubicBezTo>
                    <a:pt x="1534" y="905"/>
                    <a:pt x="1534" y="905"/>
                    <a:pt x="1534" y="905"/>
                  </a:cubicBezTo>
                  <a:cubicBezTo>
                    <a:pt x="1574" y="715"/>
                    <a:pt x="1574" y="715"/>
                    <a:pt x="1574" y="715"/>
                  </a:cubicBezTo>
                  <a:cubicBezTo>
                    <a:pt x="1645" y="715"/>
                    <a:pt x="1645" y="715"/>
                    <a:pt x="1645" y="715"/>
                  </a:cubicBezTo>
                  <a:cubicBezTo>
                    <a:pt x="1643" y="774"/>
                    <a:pt x="1658" y="827"/>
                    <a:pt x="1697" y="863"/>
                  </a:cubicBezTo>
                  <a:cubicBezTo>
                    <a:pt x="1745" y="907"/>
                    <a:pt x="1818" y="916"/>
                    <a:pt x="1872" y="916"/>
                  </a:cubicBezTo>
                  <a:cubicBezTo>
                    <a:pt x="1947" y="916"/>
                    <a:pt x="2024" y="905"/>
                    <a:pt x="2102" y="888"/>
                  </a:cubicBezTo>
                  <a:cubicBezTo>
                    <a:pt x="2145" y="715"/>
                    <a:pt x="2145" y="715"/>
                    <a:pt x="2145" y="715"/>
                  </a:cubicBezTo>
                  <a:cubicBezTo>
                    <a:pt x="2285" y="715"/>
                    <a:pt x="2285" y="715"/>
                    <a:pt x="2285" y="715"/>
                  </a:cubicBezTo>
                  <a:cubicBezTo>
                    <a:pt x="2285" y="0"/>
                    <a:pt x="2285" y="0"/>
                    <a:pt x="2285" y="0"/>
                  </a:cubicBezTo>
                  <a:cubicBezTo>
                    <a:pt x="1778" y="0"/>
                    <a:pt x="1778" y="0"/>
                    <a:pt x="1778" y="0"/>
                  </a:cubicBezTo>
                  <a:cubicBezTo>
                    <a:pt x="1778" y="0"/>
                    <a:pt x="1778" y="0"/>
                    <a:pt x="1778" y="0"/>
                  </a:cubicBezTo>
                  <a:close/>
                  <a:moveTo>
                    <a:pt x="222" y="1195"/>
                  </a:moveTo>
                  <a:cubicBezTo>
                    <a:pt x="203" y="1286"/>
                    <a:pt x="203" y="1286"/>
                    <a:pt x="203" y="1286"/>
                  </a:cubicBezTo>
                  <a:cubicBezTo>
                    <a:pt x="200" y="1299"/>
                    <a:pt x="196" y="1320"/>
                    <a:pt x="220" y="1320"/>
                  </a:cubicBezTo>
                  <a:cubicBezTo>
                    <a:pt x="249" y="1320"/>
                    <a:pt x="253" y="1298"/>
                    <a:pt x="259" y="1272"/>
                  </a:cubicBezTo>
                  <a:cubicBezTo>
                    <a:pt x="275" y="1195"/>
                    <a:pt x="275" y="1195"/>
                    <a:pt x="275" y="1195"/>
                  </a:cubicBezTo>
                  <a:cubicBezTo>
                    <a:pt x="321" y="1195"/>
                    <a:pt x="321" y="1195"/>
                    <a:pt x="321" y="1195"/>
                  </a:cubicBezTo>
                  <a:cubicBezTo>
                    <a:pt x="300" y="1296"/>
                    <a:pt x="300" y="1296"/>
                    <a:pt x="300" y="1296"/>
                  </a:cubicBezTo>
                  <a:cubicBezTo>
                    <a:pt x="294" y="1329"/>
                    <a:pt x="293" y="1333"/>
                    <a:pt x="292" y="1337"/>
                  </a:cubicBezTo>
                  <a:cubicBezTo>
                    <a:pt x="292" y="1341"/>
                    <a:pt x="291" y="1344"/>
                    <a:pt x="291" y="1348"/>
                  </a:cubicBezTo>
                  <a:cubicBezTo>
                    <a:pt x="247" y="1348"/>
                    <a:pt x="247" y="1348"/>
                    <a:pt x="247" y="1348"/>
                  </a:cubicBezTo>
                  <a:cubicBezTo>
                    <a:pt x="250" y="1328"/>
                    <a:pt x="250" y="1328"/>
                    <a:pt x="250" y="1328"/>
                  </a:cubicBezTo>
                  <a:cubicBezTo>
                    <a:pt x="244" y="1334"/>
                    <a:pt x="229" y="1352"/>
                    <a:pt x="200" y="1352"/>
                  </a:cubicBezTo>
                  <a:cubicBezTo>
                    <a:pt x="179" y="1352"/>
                    <a:pt x="164" y="1343"/>
                    <a:pt x="158" y="1331"/>
                  </a:cubicBezTo>
                  <a:cubicBezTo>
                    <a:pt x="151" y="1319"/>
                    <a:pt x="155" y="1297"/>
                    <a:pt x="157" y="1290"/>
                  </a:cubicBezTo>
                  <a:cubicBezTo>
                    <a:pt x="177" y="1195"/>
                    <a:pt x="177" y="1195"/>
                    <a:pt x="177" y="1195"/>
                  </a:cubicBezTo>
                  <a:cubicBezTo>
                    <a:pt x="222" y="1195"/>
                    <a:pt x="222" y="1195"/>
                    <a:pt x="222" y="1195"/>
                  </a:cubicBezTo>
                  <a:cubicBezTo>
                    <a:pt x="222" y="1195"/>
                    <a:pt x="222" y="1195"/>
                    <a:pt x="222" y="1195"/>
                  </a:cubicBezTo>
                  <a:close/>
                  <a:moveTo>
                    <a:pt x="514" y="1225"/>
                  </a:moveTo>
                  <a:cubicBezTo>
                    <a:pt x="550" y="1225"/>
                    <a:pt x="550" y="1225"/>
                    <a:pt x="550" y="1225"/>
                  </a:cubicBezTo>
                  <a:cubicBezTo>
                    <a:pt x="556" y="1196"/>
                    <a:pt x="556" y="1196"/>
                    <a:pt x="556" y="1196"/>
                  </a:cubicBezTo>
                  <a:cubicBezTo>
                    <a:pt x="520" y="1196"/>
                    <a:pt x="520" y="1196"/>
                    <a:pt x="520" y="1196"/>
                  </a:cubicBezTo>
                  <a:cubicBezTo>
                    <a:pt x="530" y="1149"/>
                    <a:pt x="530" y="1149"/>
                    <a:pt x="530" y="1149"/>
                  </a:cubicBezTo>
                  <a:cubicBezTo>
                    <a:pt x="482" y="1166"/>
                    <a:pt x="482" y="1166"/>
                    <a:pt x="482" y="1166"/>
                  </a:cubicBezTo>
                  <a:cubicBezTo>
                    <a:pt x="475" y="1196"/>
                    <a:pt x="475" y="1196"/>
                    <a:pt x="475" y="1196"/>
                  </a:cubicBezTo>
                  <a:cubicBezTo>
                    <a:pt x="414" y="1196"/>
                    <a:pt x="414" y="1196"/>
                    <a:pt x="414" y="1196"/>
                  </a:cubicBezTo>
                  <a:cubicBezTo>
                    <a:pt x="424" y="1149"/>
                    <a:pt x="424" y="1149"/>
                    <a:pt x="424" y="1149"/>
                  </a:cubicBezTo>
                  <a:cubicBezTo>
                    <a:pt x="376" y="1166"/>
                    <a:pt x="376" y="1166"/>
                    <a:pt x="376" y="1166"/>
                  </a:cubicBezTo>
                  <a:cubicBezTo>
                    <a:pt x="369" y="1196"/>
                    <a:pt x="369" y="1196"/>
                    <a:pt x="369" y="1196"/>
                  </a:cubicBezTo>
                  <a:cubicBezTo>
                    <a:pt x="340" y="1196"/>
                    <a:pt x="340" y="1196"/>
                    <a:pt x="340" y="1196"/>
                  </a:cubicBezTo>
                  <a:cubicBezTo>
                    <a:pt x="333" y="1225"/>
                    <a:pt x="333" y="1225"/>
                    <a:pt x="333" y="1225"/>
                  </a:cubicBezTo>
                  <a:cubicBezTo>
                    <a:pt x="363" y="1225"/>
                    <a:pt x="363" y="1225"/>
                    <a:pt x="363" y="1225"/>
                  </a:cubicBezTo>
                  <a:cubicBezTo>
                    <a:pt x="345" y="1310"/>
                    <a:pt x="345" y="1310"/>
                    <a:pt x="345" y="1310"/>
                  </a:cubicBezTo>
                  <a:cubicBezTo>
                    <a:pt x="342" y="1322"/>
                    <a:pt x="336" y="1351"/>
                    <a:pt x="382" y="1351"/>
                  </a:cubicBezTo>
                  <a:cubicBezTo>
                    <a:pt x="389" y="1351"/>
                    <a:pt x="402" y="1350"/>
                    <a:pt x="417" y="1346"/>
                  </a:cubicBezTo>
                  <a:cubicBezTo>
                    <a:pt x="424" y="1317"/>
                    <a:pt x="424" y="1317"/>
                    <a:pt x="424" y="1317"/>
                  </a:cubicBezTo>
                  <a:cubicBezTo>
                    <a:pt x="418" y="1317"/>
                    <a:pt x="415" y="1317"/>
                    <a:pt x="408" y="1317"/>
                  </a:cubicBezTo>
                  <a:cubicBezTo>
                    <a:pt x="388" y="1317"/>
                    <a:pt x="391" y="1309"/>
                    <a:pt x="393" y="1295"/>
                  </a:cubicBezTo>
                  <a:cubicBezTo>
                    <a:pt x="408" y="1225"/>
                    <a:pt x="408" y="1225"/>
                    <a:pt x="408" y="1225"/>
                  </a:cubicBezTo>
                  <a:cubicBezTo>
                    <a:pt x="469" y="1225"/>
                    <a:pt x="469" y="1225"/>
                    <a:pt x="469" y="1225"/>
                  </a:cubicBezTo>
                  <a:cubicBezTo>
                    <a:pt x="451" y="1310"/>
                    <a:pt x="451" y="1310"/>
                    <a:pt x="451" y="1310"/>
                  </a:cubicBezTo>
                  <a:cubicBezTo>
                    <a:pt x="448" y="1322"/>
                    <a:pt x="442" y="1351"/>
                    <a:pt x="488" y="1351"/>
                  </a:cubicBezTo>
                  <a:cubicBezTo>
                    <a:pt x="495" y="1351"/>
                    <a:pt x="508" y="1350"/>
                    <a:pt x="523" y="1346"/>
                  </a:cubicBezTo>
                  <a:cubicBezTo>
                    <a:pt x="530" y="1317"/>
                    <a:pt x="530" y="1317"/>
                    <a:pt x="530" y="1317"/>
                  </a:cubicBezTo>
                  <a:cubicBezTo>
                    <a:pt x="524" y="1317"/>
                    <a:pt x="521" y="1317"/>
                    <a:pt x="514" y="1317"/>
                  </a:cubicBezTo>
                  <a:cubicBezTo>
                    <a:pt x="494" y="1317"/>
                    <a:pt x="496" y="1309"/>
                    <a:pt x="499" y="1295"/>
                  </a:cubicBezTo>
                  <a:cubicBezTo>
                    <a:pt x="514" y="1225"/>
                    <a:pt x="514" y="1225"/>
                    <a:pt x="514" y="1225"/>
                  </a:cubicBezTo>
                  <a:cubicBezTo>
                    <a:pt x="514" y="1225"/>
                    <a:pt x="514" y="1225"/>
                    <a:pt x="514" y="1225"/>
                  </a:cubicBezTo>
                  <a:close/>
                  <a:moveTo>
                    <a:pt x="579" y="1194"/>
                  </a:moveTo>
                  <a:cubicBezTo>
                    <a:pt x="624" y="1194"/>
                    <a:pt x="624" y="1194"/>
                    <a:pt x="624" y="1194"/>
                  </a:cubicBezTo>
                  <a:cubicBezTo>
                    <a:pt x="591" y="1348"/>
                    <a:pt x="591" y="1348"/>
                    <a:pt x="591" y="1348"/>
                  </a:cubicBezTo>
                  <a:cubicBezTo>
                    <a:pt x="546" y="1348"/>
                    <a:pt x="546" y="1348"/>
                    <a:pt x="546" y="1348"/>
                  </a:cubicBezTo>
                  <a:cubicBezTo>
                    <a:pt x="579" y="1194"/>
                    <a:pt x="579" y="1194"/>
                    <a:pt x="579" y="1194"/>
                  </a:cubicBezTo>
                  <a:cubicBezTo>
                    <a:pt x="579" y="1194"/>
                    <a:pt x="579" y="1194"/>
                    <a:pt x="579" y="1194"/>
                  </a:cubicBezTo>
                  <a:close/>
                  <a:moveTo>
                    <a:pt x="591" y="1129"/>
                  </a:moveTo>
                  <a:cubicBezTo>
                    <a:pt x="640" y="1129"/>
                    <a:pt x="640" y="1129"/>
                    <a:pt x="640" y="1129"/>
                  </a:cubicBezTo>
                  <a:cubicBezTo>
                    <a:pt x="631" y="1168"/>
                    <a:pt x="631" y="1168"/>
                    <a:pt x="631" y="1168"/>
                  </a:cubicBezTo>
                  <a:cubicBezTo>
                    <a:pt x="583" y="1168"/>
                    <a:pt x="583" y="1168"/>
                    <a:pt x="583" y="1168"/>
                  </a:cubicBezTo>
                  <a:cubicBezTo>
                    <a:pt x="591" y="1129"/>
                    <a:pt x="591" y="1129"/>
                    <a:pt x="591" y="1129"/>
                  </a:cubicBezTo>
                  <a:cubicBezTo>
                    <a:pt x="591" y="1129"/>
                    <a:pt x="591" y="1129"/>
                    <a:pt x="591" y="1129"/>
                  </a:cubicBezTo>
                  <a:close/>
                  <a:moveTo>
                    <a:pt x="653" y="1222"/>
                  </a:moveTo>
                  <a:cubicBezTo>
                    <a:pt x="654" y="1221"/>
                    <a:pt x="657" y="1205"/>
                    <a:pt x="659" y="1194"/>
                  </a:cubicBezTo>
                  <a:cubicBezTo>
                    <a:pt x="702" y="1194"/>
                    <a:pt x="702" y="1194"/>
                    <a:pt x="702" y="1194"/>
                  </a:cubicBezTo>
                  <a:cubicBezTo>
                    <a:pt x="698" y="1217"/>
                    <a:pt x="698" y="1217"/>
                    <a:pt x="698" y="1217"/>
                  </a:cubicBezTo>
                  <a:cubicBezTo>
                    <a:pt x="704" y="1210"/>
                    <a:pt x="720" y="1191"/>
                    <a:pt x="753" y="1191"/>
                  </a:cubicBezTo>
                  <a:cubicBezTo>
                    <a:pt x="784" y="1191"/>
                    <a:pt x="793" y="1209"/>
                    <a:pt x="794" y="1220"/>
                  </a:cubicBezTo>
                  <a:cubicBezTo>
                    <a:pt x="796" y="1229"/>
                    <a:pt x="795" y="1236"/>
                    <a:pt x="789" y="1265"/>
                  </a:cubicBezTo>
                  <a:cubicBezTo>
                    <a:pt x="771" y="1348"/>
                    <a:pt x="771" y="1348"/>
                    <a:pt x="771" y="1348"/>
                  </a:cubicBezTo>
                  <a:cubicBezTo>
                    <a:pt x="725" y="1348"/>
                    <a:pt x="725" y="1348"/>
                    <a:pt x="725" y="1348"/>
                  </a:cubicBezTo>
                  <a:cubicBezTo>
                    <a:pt x="746" y="1253"/>
                    <a:pt x="746" y="1253"/>
                    <a:pt x="746" y="1253"/>
                  </a:cubicBezTo>
                  <a:cubicBezTo>
                    <a:pt x="747" y="1246"/>
                    <a:pt x="748" y="1241"/>
                    <a:pt x="746" y="1236"/>
                  </a:cubicBezTo>
                  <a:cubicBezTo>
                    <a:pt x="745" y="1230"/>
                    <a:pt x="739" y="1223"/>
                    <a:pt x="728" y="1223"/>
                  </a:cubicBezTo>
                  <a:cubicBezTo>
                    <a:pt x="718" y="1223"/>
                    <a:pt x="708" y="1227"/>
                    <a:pt x="702" y="1235"/>
                  </a:cubicBezTo>
                  <a:cubicBezTo>
                    <a:pt x="698" y="1239"/>
                    <a:pt x="694" y="1246"/>
                    <a:pt x="691" y="1258"/>
                  </a:cubicBezTo>
                  <a:cubicBezTo>
                    <a:pt x="672" y="1348"/>
                    <a:pt x="672" y="1348"/>
                    <a:pt x="672" y="1348"/>
                  </a:cubicBezTo>
                  <a:cubicBezTo>
                    <a:pt x="627" y="1348"/>
                    <a:pt x="627" y="1348"/>
                    <a:pt x="627" y="1348"/>
                  </a:cubicBezTo>
                  <a:cubicBezTo>
                    <a:pt x="653" y="1222"/>
                    <a:pt x="653" y="1222"/>
                    <a:pt x="653" y="1222"/>
                  </a:cubicBezTo>
                  <a:cubicBezTo>
                    <a:pt x="653" y="1222"/>
                    <a:pt x="653" y="1222"/>
                    <a:pt x="653" y="1222"/>
                  </a:cubicBezTo>
                  <a:close/>
                  <a:moveTo>
                    <a:pt x="985" y="1196"/>
                  </a:moveTo>
                  <a:cubicBezTo>
                    <a:pt x="981" y="1207"/>
                    <a:pt x="978" y="1218"/>
                    <a:pt x="975" y="1233"/>
                  </a:cubicBezTo>
                  <a:cubicBezTo>
                    <a:pt x="951" y="1346"/>
                    <a:pt x="951" y="1346"/>
                    <a:pt x="951" y="1346"/>
                  </a:cubicBezTo>
                  <a:cubicBezTo>
                    <a:pt x="939" y="1403"/>
                    <a:pt x="891" y="1409"/>
                    <a:pt x="861" y="1409"/>
                  </a:cubicBezTo>
                  <a:cubicBezTo>
                    <a:pt x="839" y="1409"/>
                    <a:pt x="797" y="1406"/>
                    <a:pt x="804" y="1359"/>
                  </a:cubicBezTo>
                  <a:cubicBezTo>
                    <a:pt x="847" y="1359"/>
                    <a:pt x="847" y="1359"/>
                    <a:pt x="847" y="1359"/>
                  </a:cubicBezTo>
                  <a:cubicBezTo>
                    <a:pt x="847" y="1362"/>
                    <a:pt x="847" y="1367"/>
                    <a:pt x="850" y="1372"/>
                  </a:cubicBezTo>
                  <a:cubicBezTo>
                    <a:pt x="852" y="1376"/>
                    <a:pt x="858" y="1380"/>
                    <a:pt x="869" y="1380"/>
                  </a:cubicBezTo>
                  <a:cubicBezTo>
                    <a:pt x="883" y="1380"/>
                    <a:pt x="896" y="1374"/>
                    <a:pt x="902" y="1360"/>
                  </a:cubicBezTo>
                  <a:cubicBezTo>
                    <a:pt x="905" y="1353"/>
                    <a:pt x="906" y="1347"/>
                    <a:pt x="912" y="1324"/>
                  </a:cubicBezTo>
                  <a:cubicBezTo>
                    <a:pt x="893" y="1343"/>
                    <a:pt x="877" y="1345"/>
                    <a:pt x="866" y="1345"/>
                  </a:cubicBezTo>
                  <a:cubicBezTo>
                    <a:pt x="822" y="1345"/>
                    <a:pt x="809" y="1307"/>
                    <a:pt x="817" y="1270"/>
                  </a:cubicBezTo>
                  <a:cubicBezTo>
                    <a:pt x="825" y="1231"/>
                    <a:pt x="855" y="1194"/>
                    <a:pt x="899" y="1194"/>
                  </a:cubicBezTo>
                  <a:cubicBezTo>
                    <a:pt x="927" y="1194"/>
                    <a:pt x="934" y="1209"/>
                    <a:pt x="937" y="1216"/>
                  </a:cubicBezTo>
                  <a:cubicBezTo>
                    <a:pt x="943" y="1196"/>
                    <a:pt x="943" y="1196"/>
                    <a:pt x="943" y="1196"/>
                  </a:cubicBezTo>
                  <a:cubicBezTo>
                    <a:pt x="985" y="1196"/>
                    <a:pt x="985" y="1196"/>
                    <a:pt x="985" y="1196"/>
                  </a:cubicBezTo>
                  <a:cubicBezTo>
                    <a:pt x="985" y="1196"/>
                    <a:pt x="985" y="1196"/>
                    <a:pt x="985" y="1196"/>
                  </a:cubicBezTo>
                  <a:close/>
                  <a:moveTo>
                    <a:pt x="883" y="1315"/>
                  </a:moveTo>
                  <a:cubicBezTo>
                    <a:pt x="914" y="1315"/>
                    <a:pt x="922" y="1277"/>
                    <a:pt x="924" y="1271"/>
                  </a:cubicBezTo>
                  <a:cubicBezTo>
                    <a:pt x="927" y="1253"/>
                    <a:pt x="930" y="1224"/>
                    <a:pt x="903" y="1224"/>
                  </a:cubicBezTo>
                  <a:cubicBezTo>
                    <a:pt x="886" y="1224"/>
                    <a:pt x="869" y="1237"/>
                    <a:pt x="862" y="1270"/>
                  </a:cubicBezTo>
                  <a:cubicBezTo>
                    <a:pt x="861" y="1277"/>
                    <a:pt x="853" y="1315"/>
                    <a:pt x="883" y="1315"/>
                  </a:cubicBezTo>
                  <a:moveTo>
                    <a:pt x="1164" y="1346"/>
                  </a:moveTo>
                  <a:cubicBezTo>
                    <a:pt x="1149" y="1350"/>
                    <a:pt x="1136" y="1351"/>
                    <a:pt x="1129" y="1351"/>
                  </a:cubicBezTo>
                  <a:cubicBezTo>
                    <a:pt x="1083" y="1351"/>
                    <a:pt x="1089" y="1322"/>
                    <a:pt x="1092" y="1310"/>
                  </a:cubicBezTo>
                  <a:cubicBezTo>
                    <a:pt x="1110" y="1225"/>
                    <a:pt x="1110" y="1225"/>
                    <a:pt x="1110" y="1225"/>
                  </a:cubicBezTo>
                  <a:cubicBezTo>
                    <a:pt x="1080" y="1225"/>
                    <a:pt x="1080" y="1225"/>
                    <a:pt x="1080" y="1225"/>
                  </a:cubicBezTo>
                  <a:cubicBezTo>
                    <a:pt x="1087" y="1196"/>
                    <a:pt x="1087" y="1196"/>
                    <a:pt x="1087" y="1196"/>
                  </a:cubicBezTo>
                  <a:cubicBezTo>
                    <a:pt x="1116" y="1196"/>
                    <a:pt x="1116" y="1196"/>
                    <a:pt x="1116" y="1196"/>
                  </a:cubicBezTo>
                  <a:cubicBezTo>
                    <a:pt x="1123" y="1166"/>
                    <a:pt x="1123" y="1166"/>
                    <a:pt x="1123" y="1166"/>
                  </a:cubicBezTo>
                  <a:cubicBezTo>
                    <a:pt x="1171" y="1149"/>
                    <a:pt x="1171" y="1149"/>
                    <a:pt x="1171" y="1149"/>
                  </a:cubicBezTo>
                  <a:cubicBezTo>
                    <a:pt x="1161" y="1196"/>
                    <a:pt x="1161" y="1196"/>
                    <a:pt x="1161" y="1196"/>
                  </a:cubicBezTo>
                  <a:cubicBezTo>
                    <a:pt x="1198" y="1196"/>
                    <a:pt x="1198" y="1196"/>
                    <a:pt x="1198" y="1196"/>
                  </a:cubicBezTo>
                  <a:cubicBezTo>
                    <a:pt x="1191" y="1225"/>
                    <a:pt x="1191" y="1225"/>
                    <a:pt x="1191" y="1225"/>
                  </a:cubicBezTo>
                  <a:cubicBezTo>
                    <a:pt x="1155" y="1225"/>
                    <a:pt x="1155" y="1225"/>
                    <a:pt x="1155" y="1225"/>
                  </a:cubicBezTo>
                  <a:cubicBezTo>
                    <a:pt x="1140" y="1295"/>
                    <a:pt x="1140" y="1295"/>
                    <a:pt x="1140" y="1295"/>
                  </a:cubicBezTo>
                  <a:cubicBezTo>
                    <a:pt x="1137" y="1309"/>
                    <a:pt x="1135" y="1317"/>
                    <a:pt x="1155" y="1317"/>
                  </a:cubicBezTo>
                  <a:cubicBezTo>
                    <a:pt x="1162" y="1317"/>
                    <a:pt x="1165" y="1317"/>
                    <a:pt x="1171" y="1317"/>
                  </a:cubicBezTo>
                  <a:cubicBezTo>
                    <a:pt x="1164" y="1346"/>
                    <a:pt x="1164" y="1346"/>
                    <a:pt x="1164" y="1346"/>
                  </a:cubicBezTo>
                  <a:cubicBezTo>
                    <a:pt x="1164" y="1346"/>
                    <a:pt x="1164" y="1346"/>
                    <a:pt x="1164" y="1346"/>
                  </a:cubicBezTo>
                  <a:close/>
                  <a:moveTo>
                    <a:pt x="1235" y="1129"/>
                  </a:moveTo>
                  <a:cubicBezTo>
                    <a:pt x="1280" y="1129"/>
                    <a:pt x="1280" y="1129"/>
                    <a:pt x="1280" y="1129"/>
                  </a:cubicBezTo>
                  <a:cubicBezTo>
                    <a:pt x="1261" y="1216"/>
                    <a:pt x="1261" y="1216"/>
                    <a:pt x="1261" y="1216"/>
                  </a:cubicBezTo>
                  <a:cubicBezTo>
                    <a:pt x="1268" y="1208"/>
                    <a:pt x="1283" y="1193"/>
                    <a:pt x="1311" y="1193"/>
                  </a:cubicBezTo>
                  <a:cubicBezTo>
                    <a:pt x="1334" y="1193"/>
                    <a:pt x="1346" y="1204"/>
                    <a:pt x="1351" y="1214"/>
                  </a:cubicBezTo>
                  <a:cubicBezTo>
                    <a:pt x="1355" y="1221"/>
                    <a:pt x="1356" y="1235"/>
                    <a:pt x="1352" y="1255"/>
                  </a:cubicBezTo>
                  <a:cubicBezTo>
                    <a:pt x="1332" y="1348"/>
                    <a:pt x="1332" y="1348"/>
                    <a:pt x="1332" y="1348"/>
                  </a:cubicBezTo>
                  <a:cubicBezTo>
                    <a:pt x="1288" y="1348"/>
                    <a:pt x="1288" y="1348"/>
                    <a:pt x="1288" y="1348"/>
                  </a:cubicBezTo>
                  <a:cubicBezTo>
                    <a:pt x="1307" y="1256"/>
                    <a:pt x="1307" y="1256"/>
                    <a:pt x="1307" y="1256"/>
                  </a:cubicBezTo>
                  <a:cubicBezTo>
                    <a:pt x="1309" y="1248"/>
                    <a:pt x="1314" y="1223"/>
                    <a:pt x="1289" y="1223"/>
                  </a:cubicBezTo>
                  <a:cubicBezTo>
                    <a:pt x="1276" y="1223"/>
                    <a:pt x="1259" y="1230"/>
                    <a:pt x="1253" y="1254"/>
                  </a:cubicBezTo>
                  <a:cubicBezTo>
                    <a:pt x="1234" y="1348"/>
                    <a:pt x="1234" y="1348"/>
                    <a:pt x="1234" y="1348"/>
                  </a:cubicBezTo>
                  <a:cubicBezTo>
                    <a:pt x="1189" y="1348"/>
                    <a:pt x="1189" y="1348"/>
                    <a:pt x="1189" y="1348"/>
                  </a:cubicBezTo>
                  <a:cubicBezTo>
                    <a:pt x="1235" y="1129"/>
                    <a:pt x="1235" y="1129"/>
                    <a:pt x="1235" y="1129"/>
                  </a:cubicBezTo>
                  <a:cubicBezTo>
                    <a:pt x="1235" y="1129"/>
                    <a:pt x="1235" y="1129"/>
                    <a:pt x="1235" y="1129"/>
                  </a:cubicBezTo>
                  <a:close/>
                  <a:moveTo>
                    <a:pt x="1387" y="1232"/>
                  </a:moveTo>
                  <a:cubicBezTo>
                    <a:pt x="1389" y="1225"/>
                    <a:pt x="1392" y="1203"/>
                    <a:pt x="1393" y="1194"/>
                  </a:cubicBezTo>
                  <a:cubicBezTo>
                    <a:pt x="1435" y="1194"/>
                    <a:pt x="1435" y="1194"/>
                    <a:pt x="1435" y="1194"/>
                  </a:cubicBezTo>
                  <a:cubicBezTo>
                    <a:pt x="1430" y="1223"/>
                    <a:pt x="1430" y="1223"/>
                    <a:pt x="1430" y="1223"/>
                  </a:cubicBezTo>
                  <a:cubicBezTo>
                    <a:pt x="1438" y="1211"/>
                    <a:pt x="1452" y="1192"/>
                    <a:pt x="1489" y="1194"/>
                  </a:cubicBezTo>
                  <a:cubicBezTo>
                    <a:pt x="1480" y="1234"/>
                    <a:pt x="1480" y="1234"/>
                    <a:pt x="1480" y="1234"/>
                  </a:cubicBezTo>
                  <a:cubicBezTo>
                    <a:pt x="1435" y="1230"/>
                    <a:pt x="1428" y="1253"/>
                    <a:pt x="1424" y="1273"/>
                  </a:cubicBezTo>
                  <a:cubicBezTo>
                    <a:pt x="1408" y="1348"/>
                    <a:pt x="1408" y="1348"/>
                    <a:pt x="1408" y="1348"/>
                  </a:cubicBezTo>
                  <a:cubicBezTo>
                    <a:pt x="1363" y="1348"/>
                    <a:pt x="1363" y="1348"/>
                    <a:pt x="1363" y="1348"/>
                  </a:cubicBezTo>
                  <a:cubicBezTo>
                    <a:pt x="1387" y="1232"/>
                    <a:pt x="1387" y="1232"/>
                    <a:pt x="1387" y="1232"/>
                  </a:cubicBezTo>
                  <a:cubicBezTo>
                    <a:pt x="1387" y="1232"/>
                    <a:pt x="1387" y="1232"/>
                    <a:pt x="1387" y="1232"/>
                  </a:cubicBezTo>
                  <a:close/>
                  <a:moveTo>
                    <a:pt x="1582" y="1191"/>
                  </a:moveTo>
                  <a:cubicBezTo>
                    <a:pt x="1637" y="1191"/>
                    <a:pt x="1654" y="1229"/>
                    <a:pt x="1644" y="1271"/>
                  </a:cubicBezTo>
                  <a:cubicBezTo>
                    <a:pt x="1635" y="1315"/>
                    <a:pt x="1602" y="1353"/>
                    <a:pt x="1546" y="1353"/>
                  </a:cubicBezTo>
                  <a:cubicBezTo>
                    <a:pt x="1503" y="1353"/>
                    <a:pt x="1474" y="1326"/>
                    <a:pt x="1485" y="1273"/>
                  </a:cubicBezTo>
                  <a:cubicBezTo>
                    <a:pt x="1493" y="1236"/>
                    <a:pt x="1521" y="1191"/>
                    <a:pt x="1582" y="1191"/>
                  </a:cubicBezTo>
                  <a:moveTo>
                    <a:pt x="1555" y="1322"/>
                  </a:moveTo>
                  <a:cubicBezTo>
                    <a:pt x="1574" y="1322"/>
                    <a:pt x="1590" y="1310"/>
                    <a:pt x="1599" y="1270"/>
                  </a:cubicBezTo>
                  <a:cubicBezTo>
                    <a:pt x="1603" y="1250"/>
                    <a:pt x="1605" y="1221"/>
                    <a:pt x="1575" y="1221"/>
                  </a:cubicBezTo>
                  <a:cubicBezTo>
                    <a:pt x="1543" y="1221"/>
                    <a:pt x="1534" y="1259"/>
                    <a:pt x="1531" y="1273"/>
                  </a:cubicBezTo>
                  <a:cubicBezTo>
                    <a:pt x="1524" y="1307"/>
                    <a:pt x="1532" y="1322"/>
                    <a:pt x="1555" y="1322"/>
                  </a:cubicBezTo>
                  <a:moveTo>
                    <a:pt x="1734" y="1195"/>
                  </a:moveTo>
                  <a:cubicBezTo>
                    <a:pt x="1714" y="1286"/>
                    <a:pt x="1714" y="1286"/>
                    <a:pt x="1714" y="1286"/>
                  </a:cubicBezTo>
                  <a:cubicBezTo>
                    <a:pt x="1711" y="1299"/>
                    <a:pt x="1707" y="1320"/>
                    <a:pt x="1731" y="1320"/>
                  </a:cubicBezTo>
                  <a:cubicBezTo>
                    <a:pt x="1760" y="1320"/>
                    <a:pt x="1765" y="1298"/>
                    <a:pt x="1770" y="1272"/>
                  </a:cubicBezTo>
                  <a:cubicBezTo>
                    <a:pt x="1786" y="1195"/>
                    <a:pt x="1786" y="1195"/>
                    <a:pt x="1786" y="1195"/>
                  </a:cubicBezTo>
                  <a:cubicBezTo>
                    <a:pt x="1833" y="1195"/>
                    <a:pt x="1833" y="1195"/>
                    <a:pt x="1833" y="1195"/>
                  </a:cubicBezTo>
                  <a:cubicBezTo>
                    <a:pt x="1811" y="1296"/>
                    <a:pt x="1811" y="1296"/>
                    <a:pt x="1811" y="1296"/>
                  </a:cubicBezTo>
                  <a:cubicBezTo>
                    <a:pt x="1805" y="1329"/>
                    <a:pt x="1804" y="1333"/>
                    <a:pt x="1804" y="1337"/>
                  </a:cubicBezTo>
                  <a:cubicBezTo>
                    <a:pt x="1803" y="1341"/>
                    <a:pt x="1802" y="1344"/>
                    <a:pt x="1802" y="1348"/>
                  </a:cubicBezTo>
                  <a:cubicBezTo>
                    <a:pt x="1758" y="1348"/>
                    <a:pt x="1758" y="1348"/>
                    <a:pt x="1758" y="1348"/>
                  </a:cubicBezTo>
                  <a:cubicBezTo>
                    <a:pt x="1761" y="1328"/>
                    <a:pt x="1761" y="1328"/>
                    <a:pt x="1761" y="1328"/>
                  </a:cubicBezTo>
                  <a:cubicBezTo>
                    <a:pt x="1756" y="1334"/>
                    <a:pt x="1740" y="1352"/>
                    <a:pt x="1711" y="1352"/>
                  </a:cubicBezTo>
                  <a:cubicBezTo>
                    <a:pt x="1690" y="1352"/>
                    <a:pt x="1675" y="1343"/>
                    <a:pt x="1669" y="1331"/>
                  </a:cubicBezTo>
                  <a:cubicBezTo>
                    <a:pt x="1662" y="1319"/>
                    <a:pt x="1666" y="1297"/>
                    <a:pt x="1668" y="1290"/>
                  </a:cubicBezTo>
                  <a:cubicBezTo>
                    <a:pt x="1688" y="1195"/>
                    <a:pt x="1688" y="1195"/>
                    <a:pt x="1688" y="1195"/>
                  </a:cubicBezTo>
                  <a:cubicBezTo>
                    <a:pt x="1734" y="1195"/>
                    <a:pt x="1734" y="1195"/>
                    <a:pt x="1734" y="1195"/>
                  </a:cubicBezTo>
                  <a:cubicBezTo>
                    <a:pt x="1734" y="1195"/>
                    <a:pt x="1734" y="1195"/>
                    <a:pt x="1734" y="1195"/>
                  </a:cubicBezTo>
                  <a:close/>
                  <a:moveTo>
                    <a:pt x="2010" y="1196"/>
                  </a:moveTo>
                  <a:cubicBezTo>
                    <a:pt x="2006" y="1207"/>
                    <a:pt x="2003" y="1218"/>
                    <a:pt x="2000" y="1233"/>
                  </a:cubicBezTo>
                  <a:cubicBezTo>
                    <a:pt x="1976" y="1346"/>
                    <a:pt x="1976" y="1346"/>
                    <a:pt x="1976" y="1346"/>
                  </a:cubicBezTo>
                  <a:cubicBezTo>
                    <a:pt x="1964" y="1403"/>
                    <a:pt x="1915" y="1409"/>
                    <a:pt x="1886" y="1409"/>
                  </a:cubicBezTo>
                  <a:cubicBezTo>
                    <a:pt x="1864" y="1409"/>
                    <a:pt x="1822" y="1406"/>
                    <a:pt x="1829" y="1359"/>
                  </a:cubicBezTo>
                  <a:cubicBezTo>
                    <a:pt x="1872" y="1359"/>
                    <a:pt x="1872" y="1359"/>
                    <a:pt x="1872" y="1359"/>
                  </a:cubicBezTo>
                  <a:cubicBezTo>
                    <a:pt x="1872" y="1362"/>
                    <a:pt x="1871" y="1367"/>
                    <a:pt x="1874" y="1372"/>
                  </a:cubicBezTo>
                  <a:cubicBezTo>
                    <a:pt x="1877" y="1376"/>
                    <a:pt x="1883" y="1380"/>
                    <a:pt x="1894" y="1380"/>
                  </a:cubicBezTo>
                  <a:cubicBezTo>
                    <a:pt x="1908" y="1380"/>
                    <a:pt x="1921" y="1374"/>
                    <a:pt x="1926" y="1360"/>
                  </a:cubicBezTo>
                  <a:cubicBezTo>
                    <a:pt x="1930" y="1353"/>
                    <a:pt x="1931" y="1347"/>
                    <a:pt x="1937" y="1324"/>
                  </a:cubicBezTo>
                  <a:cubicBezTo>
                    <a:pt x="1918" y="1343"/>
                    <a:pt x="1901" y="1345"/>
                    <a:pt x="1891" y="1345"/>
                  </a:cubicBezTo>
                  <a:cubicBezTo>
                    <a:pt x="1847" y="1345"/>
                    <a:pt x="1834" y="1307"/>
                    <a:pt x="1842" y="1270"/>
                  </a:cubicBezTo>
                  <a:cubicBezTo>
                    <a:pt x="1850" y="1231"/>
                    <a:pt x="1880" y="1194"/>
                    <a:pt x="1924" y="1194"/>
                  </a:cubicBezTo>
                  <a:cubicBezTo>
                    <a:pt x="1952" y="1194"/>
                    <a:pt x="1959" y="1209"/>
                    <a:pt x="1962" y="1216"/>
                  </a:cubicBezTo>
                  <a:cubicBezTo>
                    <a:pt x="1968" y="1196"/>
                    <a:pt x="1968" y="1196"/>
                    <a:pt x="1968" y="1196"/>
                  </a:cubicBezTo>
                  <a:cubicBezTo>
                    <a:pt x="2010" y="1196"/>
                    <a:pt x="2010" y="1196"/>
                    <a:pt x="2010" y="1196"/>
                  </a:cubicBezTo>
                  <a:cubicBezTo>
                    <a:pt x="2010" y="1196"/>
                    <a:pt x="2010" y="1196"/>
                    <a:pt x="2010" y="1196"/>
                  </a:cubicBezTo>
                  <a:close/>
                  <a:moveTo>
                    <a:pt x="1908" y="1315"/>
                  </a:moveTo>
                  <a:cubicBezTo>
                    <a:pt x="1939" y="1315"/>
                    <a:pt x="1947" y="1277"/>
                    <a:pt x="1948" y="1271"/>
                  </a:cubicBezTo>
                  <a:cubicBezTo>
                    <a:pt x="1952" y="1253"/>
                    <a:pt x="1955" y="1224"/>
                    <a:pt x="1928" y="1224"/>
                  </a:cubicBezTo>
                  <a:cubicBezTo>
                    <a:pt x="1911" y="1224"/>
                    <a:pt x="1894" y="1237"/>
                    <a:pt x="1887" y="1270"/>
                  </a:cubicBezTo>
                  <a:cubicBezTo>
                    <a:pt x="1885" y="1277"/>
                    <a:pt x="1878" y="1315"/>
                    <a:pt x="1908" y="1315"/>
                  </a:cubicBezTo>
                  <a:moveTo>
                    <a:pt x="2058" y="1129"/>
                  </a:moveTo>
                  <a:cubicBezTo>
                    <a:pt x="2102" y="1129"/>
                    <a:pt x="2102" y="1129"/>
                    <a:pt x="2102" y="1129"/>
                  </a:cubicBezTo>
                  <a:cubicBezTo>
                    <a:pt x="2084" y="1216"/>
                    <a:pt x="2084" y="1216"/>
                    <a:pt x="2084" y="1216"/>
                  </a:cubicBezTo>
                  <a:cubicBezTo>
                    <a:pt x="2091" y="1208"/>
                    <a:pt x="2105" y="1193"/>
                    <a:pt x="2133" y="1193"/>
                  </a:cubicBezTo>
                  <a:cubicBezTo>
                    <a:pt x="2156" y="1193"/>
                    <a:pt x="2168" y="1204"/>
                    <a:pt x="2174" y="1214"/>
                  </a:cubicBezTo>
                  <a:cubicBezTo>
                    <a:pt x="2177" y="1221"/>
                    <a:pt x="2179" y="1235"/>
                    <a:pt x="2175" y="1255"/>
                  </a:cubicBezTo>
                  <a:cubicBezTo>
                    <a:pt x="2155" y="1348"/>
                    <a:pt x="2155" y="1348"/>
                    <a:pt x="2155" y="1348"/>
                  </a:cubicBezTo>
                  <a:cubicBezTo>
                    <a:pt x="2110" y="1348"/>
                    <a:pt x="2110" y="1348"/>
                    <a:pt x="2110" y="1348"/>
                  </a:cubicBezTo>
                  <a:cubicBezTo>
                    <a:pt x="2130" y="1256"/>
                    <a:pt x="2130" y="1256"/>
                    <a:pt x="2130" y="1256"/>
                  </a:cubicBezTo>
                  <a:cubicBezTo>
                    <a:pt x="2131" y="1248"/>
                    <a:pt x="2137" y="1223"/>
                    <a:pt x="2112" y="1223"/>
                  </a:cubicBezTo>
                  <a:cubicBezTo>
                    <a:pt x="2099" y="1223"/>
                    <a:pt x="2081" y="1230"/>
                    <a:pt x="2076" y="1254"/>
                  </a:cubicBezTo>
                  <a:cubicBezTo>
                    <a:pt x="2057" y="1348"/>
                    <a:pt x="2057" y="1348"/>
                    <a:pt x="2057" y="1348"/>
                  </a:cubicBezTo>
                  <a:cubicBezTo>
                    <a:pt x="2012" y="1348"/>
                    <a:pt x="2012" y="1348"/>
                    <a:pt x="2012" y="1348"/>
                  </a:cubicBezTo>
                  <a:cubicBezTo>
                    <a:pt x="2058" y="1129"/>
                    <a:pt x="2058" y="1129"/>
                    <a:pt x="2058" y="1129"/>
                  </a:cubicBezTo>
                  <a:cubicBezTo>
                    <a:pt x="2058" y="1129"/>
                    <a:pt x="2058" y="1129"/>
                    <a:pt x="2058" y="1129"/>
                  </a:cubicBezTo>
                  <a:close/>
                  <a:moveTo>
                    <a:pt x="100" y="1249"/>
                  </a:moveTo>
                  <a:cubicBezTo>
                    <a:pt x="101" y="1244"/>
                    <a:pt x="104" y="1221"/>
                    <a:pt x="87" y="1221"/>
                  </a:cubicBezTo>
                  <a:cubicBezTo>
                    <a:pt x="66" y="1221"/>
                    <a:pt x="56" y="1253"/>
                    <a:pt x="53" y="1270"/>
                  </a:cubicBezTo>
                  <a:cubicBezTo>
                    <a:pt x="51" y="1278"/>
                    <a:pt x="46" y="1306"/>
                    <a:pt x="54" y="1317"/>
                  </a:cubicBezTo>
                  <a:cubicBezTo>
                    <a:pt x="57" y="1321"/>
                    <a:pt x="61" y="1322"/>
                    <a:pt x="65" y="1322"/>
                  </a:cubicBezTo>
                  <a:cubicBezTo>
                    <a:pt x="70" y="1322"/>
                    <a:pt x="84" y="1320"/>
                    <a:pt x="92" y="1292"/>
                  </a:cubicBezTo>
                  <a:cubicBezTo>
                    <a:pt x="136" y="1292"/>
                    <a:pt x="136" y="1292"/>
                    <a:pt x="136" y="1292"/>
                  </a:cubicBezTo>
                  <a:cubicBezTo>
                    <a:pt x="133" y="1304"/>
                    <a:pt x="128" y="1323"/>
                    <a:pt x="107" y="1337"/>
                  </a:cubicBezTo>
                  <a:cubicBezTo>
                    <a:pt x="94" y="1347"/>
                    <a:pt x="79" y="1352"/>
                    <a:pt x="60" y="1352"/>
                  </a:cubicBezTo>
                  <a:cubicBezTo>
                    <a:pt x="40" y="1352"/>
                    <a:pt x="23" y="1347"/>
                    <a:pt x="12" y="1331"/>
                  </a:cubicBezTo>
                  <a:cubicBezTo>
                    <a:pt x="2" y="1316"/>
                    <a:pt x="0" y="1296"/>
                    <a:pt x="5" y="1271"/>
                  </a:cubicBezTo>
                  <a:cubicBezTo>
                    <a:pt x="20" y="1201"/>
                    <a:pt x="74" y="1192"/>
                    <a:pt x="94" y="1192"/>
                  </a:cubicBezTo>
                  <a:cubicBezTo>
                    <a:pt x="122" y="1192"/>
                    <a:pt x="153" y="1207"/>
                    <a:pt x="144" y="1249"/>
                  </a:cubicBezTo>
                  <a:cubicBezTo>
                    <a:pt x="100" y="1249"/>
                    <a:pt x="100" y="1249"/>
                    <a:pt x="100" y="1249"/>
                  </a:cubicBezTo>
                  <a:cubicBezTo>
                    <a:pt x="100" y="1249"/>
                    <a:pt x="100" y="1249"/>
                    <a:pt x="100" y="1249"/>
                  </a:cubicBezTo>
                  <a:close/>
                  <a:moveTo>
                    <a:pt x="2378" y="1249"/>
                  </a:moveTo>
                  <a:cubicBezTo>
                    <a:pt x="2379" y="1244"/>
                    <a:pt x="2382" y="1221"/>
                    <a:pt x="2365" y="1221"/>
                  </a:cubicBezTo>
                  <a:cubicBezTo>
                    <a:pt x="2344" y="1221"/>
                    <a:pt x="2335" y="1253"/>
                    <a:pt x="2331" y="1270"/>
                  </a:cubicBezTo>
                  <a:cubicBezTo>
                    <a:pt x="2329" y="1278"/>
                    <a:pt x="2324" y="1306"/>
                    <a:pt x="2332" y="1317"/>
                  </a:cubicBezTo>
                  <a:cubicBezTo>
                    <a:pt x="2335" y="1321"/>
                    <a:pt x="2340" y="1322"/>
                    <a:pt x="2343" y="1322"/>
                  </a:cubicBezTo>
                  <a:cubicBezTo>
                    <a:pt x="2348" y="1322"/>
                    <a:pt x="2362" y="1320"/>
                    <a:pt x="2370" y="1292"/>
                  </a:cubicBezTo>
                  <a:cubicBezTo>
                    <a:pt x="2414" y="1292"/>
                    <a:pt x="2414" y="1292"/>
                    <a:pt x="2414" y="1292"/>
                  </a:cubicBezTo>
                  <a:cubicBezTo>
                    <a:pt x="2411" y="1304"/>
                    <a:pt x="2406" y="1323"/>
                    <a:pt x="2385" y="1337"/>
                  </a:cubicBezTo>
                  <a:cubicBezTo>
                    <a:pt x="2372" y="1347"/>
                    <a:pt x="2357" y="1352"/>
                    <a:pt x="2338" y="1352"/>
                  </a:cubicBezTo>
                  <a:cubicBezTo>
                    <a:pt x="2318" y="1352"/>
                    <a:pt x="2301" y="1347"/>
                    <a:pt x="2290" y="1331"/>
                  </a:cubicBezTo>
                  <a:cubicBezTo>
                    <a:pt x="2280" y="1316"/>
                    <a:pt x="2278" y="1296"/>
                    <a:pt x="2284" y="1271"/>
                  </a:cubicBezTo>
                  <a:cubicBezTo>
                    <a:pt x="2299" y="1201"/>
                    <a:pt x="2352" y="1192"/>
                    <a:pt x="2372" y="1192"/>
                  </a:cubicBezTo>
                  <a:cubicBezTo>
                    <a:pt x="2401" y="1192"/>
                    <a:pt x="2431" y="1207"/>
                    <a:pt x="2423" y="1249"/>
                  </a:cubicBezTo>
                  <a:cubicBezTo>
                    <a:pt x="2378" y="1249"/>
                    <a:pt x="2378" y="1249"/>
                    <a:pt x="2378" y="1249"/>
                  </a:cubicBezTo>
                  <a:cubicBezTo>
                    <a:pt x="2378" y="1249"/>
                    <a:pt x="2378" y="1249"/>
                    <a:pt x="2378" y="1249"/>
                  </a:cubicBezTo>
                  <a:close/>
                  <a:moveTo>
                    <a:pt x="2534" y="1191"/>
                  </a:moveTo>
                  <a:cubicBezTo>
                    <a:pt x="2589" y="1191"/>
                    <a:pt x="2606" y="1229"/>
                    <a:pt x="2597" y="1271"/>
                  </a:cubicBezTo>
                  <a:cubicBezTo>
                    <a:pt x="2587" y="1315"/>
                    <a:pt x="2554" y="1353"/>
                    <a:pt x="2498" y="1353"/>
                  </a:cubicBezTo>
                  <a:cubicBezTo>
                    <a:pt x="2454" y="1353"/>
                    <a:pt x="2426" y="1326"/>
                    <a:pt x="2437" y="1273"/>
                  </a:cubicBezTo>
                  <a:cubicBezTo>
                    <a:pt x="2445" y="1236"/>
                    <a:pt x="2474" y="1191"/>
                    <a:pt x="2534" y="1191"/>
                  </a:cubicBezTo>
                  <a:moveTo>
                    <a:pt x="2507" y="1322"/>
                  </a:moveTo>
                  <a:cubicBezTo>
                    <a:pt x="2527" y="1322"/>
                    <a:pt x="2542" y="1310"/>
                    <a:pt x="2551" y="1270"/>
                  </a:cubicBezTo>
                  <a:cubicBezTo>
                    <a:pt x="2555" y="1250"/>
                    <a:pt x="2557" y="1221"/>
                    <a:pt x="2528" y="1221"/>
                  </a:cubicBezTo>
                  <a:cubicBezTo>
                    <a:pt x="2495" y="1221"/>
                    <a:pt x="2486" y="1259"/>
                    <a:pt x="2484" y="1273"/>
                  </a:cubicBezTo>
                  <a:cubicBezTo>
                    <a:pt x="2476" y="1307"/>
                    <a:pt x="2484" y="1322"/>
                    <a:pt x="2507" y="1322"/>
                  </a:cubicBezTo>
                  <a:moveTo>
                    <a:pt x="2637" y="1223"/>
                  </a:moveTo>
                  <a:cubicBezTo>
                    <a:pt x="2639" y="1214"/>
                    <a:pt x="2640" y="1205"/>
                    <a:pt x="2641" y="1195"/>
                  </a:cubicBezTo>
                  <a:cubicBezTo>
                    <a:pt x="2685" y="1195"/>
                    <a:pt x="2685" y="1195"/>
                    <a:pt x="2685" y="1195"/>
                  </a:cubicBezTo>
                  <a:cubicBezTo>
                    <a:pt x="2682" y="1214"/>
                    <a:pt x="2682" y="1214"/>
                    <a:pt x="2682" y="1214"/>
                  </a:cubicBezTo>
                  <a:cubicBezTo>
                    <a:pt x="2688" y="1208"/>
                    <a:pt x="2704" y="1192"/>
                    <a:pt x="2734" y="1192"/>
                  </a:cubicBezTo>
                  <a:cubicBezTo>
                    <a:pt x="2769" y="1192"/>
                    <a:pt x="2775" y="1213"/>
                    <a:pt x="2776" y="1220"/>
                  </a:cubicBezTo>
                  <a:cubicBezTo>
                    <a:pt x="2795" y="1196"/>
                    <a:pt x="2816" y="1192"/>
                    <a:pt x="2832" y="1192"/>
                  </a:cubicBezTo>
                  <a:cubicBezTo>
                    <a:pt x="2862" y="1192"/>
                    <a:pt x="2871" y="1210"/>
                    <a:pt x="2873" y="1216"/>
                  </a:cubicBezTo>
                  <a:cubicBezTo>
                    <a:pt x="2878" y="1230"/>
                    <a:pt x="2874" y="1248"/>
                    <a:pt x="2871" y="1261"/>
                  </a:cubicBezTo>
                  <a:cubicBezTo>
                    <a:pt x="2853" y="1348"/>
                    <a:pt x="2853" y="1348"/>
                    <a:pt x="2853" y="1348"/>
                  </a:cubicBezTo>
                  <a:cubicBezTo>
                    <a:pt x="2807" y="1348"/>
                    <a:pt x="2807" y="1348"/>
                    <a:pt x="2807" y="1348"/>
                  </a:cubicBezTo>
                  <a:cubicBezTo>
                    <a:pt x="2827" y="1258"/>
                    <a:pt x="2827" y="1258"/>
                    <a:pt x="2827" y="1258"/>
                  </a:cubicBezTo>
                  <a:cubicBezTo>
                    <a:pt x="2830" y="1242"/>
                    <a:pt x="2832" y="1223"/>
                    <a:pt x="2808" y="1223"/>
                  </a:cubicBezTo>
                  <a:cubicBezTo>
                    <a:pt x="2781" y="1223"/>
                    <a:pt x="2775" y="1249"/>
                    <a:pt x="2771" y="1271"/>
                  </a:cubicBezTo>
                  <a:cubicBezTo>
                    <a:pt x="2754" y="1348"/>
                    <a:pt x="2754" y="1348"/>
                    <a:pt x="2754" y="1348"/>
                  </a:cubicBezTo>
                  <a:cubicBezTo>
                    <a:pt x="2709" y="1348"/>
                    <a:pt x="2709" y="1348"/>
                    <a:pt x="2709" y="1348"/>
                  </a:cubicBezTo>
                  <a:cubicBezTo>
                    <a:pt x="2728" y="1257"/>
                    <a:pt x="2728" y="1257"/>
                    <a:pt x="2728" y="1257"/>
                  </a:cubicBezTo>
                  <a:cubicBezTo>
                    <a:pt x="2731" y="1245"/>
                    <a:pt x="2735" y="1223"/>
                    <a:pt x="2710" y="1223"/>
                  </a:cubicBezTo>
                  <a:cubicBezTo>
                    <a:pt x="2682" y="1223"/>
                    <a:pt x="2677" y="1248"/>
                    <a:pt x="2674" y="1258"/>
                  </a:cubicBezTo>
                  <a:cubicBezTo>
                    <a:pt x="2655" y="1348"/>
                    <a:pt x="2655" y="1348"/>
                    <a:pt x="2655" y="1348"/>
                  </a:cubicBezTo>
                  <a:cubicBezTo>
                    <a:pt x="2610" y="1348"/>
                    <a:pt x="2610" y="1348"/>
                    <a:pt x="2610" y="1348"/>
                  </a:cubicBezTo>
                  <a:cubicBezTo>
                    <a:pt x="2637" y="1223"/>
                    <a:pt x="2637" y="1223"/>
                    <a:pt x="2637" y="1223"/>
                  </a:cubicBezTo>
                  <a:cubicBezTo>
                    <a:pt x="2637" y="1223"/>
                    <a:pt x="2637" y="1223"/>
                    <a:pt x="2637" y="1223"/>
                  </a:cubicBezTo>
                  <a:close/>
                  <a:moveTo>
                    <a:pt x="2966" y="1195"/>
                  </a:moveTo>
                  <a:cubicBezTo>
                    <a:pt x="2963" y="1216"/>
                    <a:pt x="2963" y="1216"/>
                    <a:pt x="2963" y="1216"/>
                  </a:cubicBezTo>
                  <a:cubicBezTo>
                    <a:pt x="2982" y="1192"/>
                    <a:pt x="3008" y="1192"/>
                    <a:pt x="3015" y="1192"/>
                  </a:cubicBezTo>
                  <a:cubicBezTo>
                    <a:pt x="3054" y="1192"/>
                    <a:pt x="3072" y="1221"/>
                    <a:pt x="3062" y="1268"/>
                  </a:cubicBezTo>
                  <a:cubicBezTo>
                    <a:pt x="3053" y="1312"/>
                    <a:pt x="3022" y="1350"/>
                    <a:pt x="2978" y="1350"/>
                  </a:cubicBezTo>
                  <a:cubicBezTo>
                    <a:pt x="2950" y="1350"/>
                    <a:pt x="2942" y="1335"/>
                    <a:pt x="2939" y="1330"/>
                  </a:cubicBezTo>
                  <a:cubicBezTo>
                    <a:pt x="2923" y="1407"/>
                    <a:pt x="2923" y="1407"/>
                    <a:pt x="2923" y="1407"/>
                  </a:cubicBezTo>
                  <a:cubicBezTo>
                    <a:pt x="2877" y="1407"/>
                    <a:pt x="2877" y="1407"/>
                    <a:pt x="2877" y="1407"/>
                  </a:cubicBezTo>
                  <a:cubicBezTo>
                    <a:pt x="2922" y="1195"/>
                    <a:pt x="2922" y="1195"/>
                    <a:pt x="2922" y="1195"/>
                  </a:cubicBezTo>
                  <a:cubicBezTo>
                    <a:pt x="2966" y="1195"/>
                    <a:pt x="2966" y="1195"/>
                    <a:pt x="2966" y="1195"/>
                  </a:cubicBezTo>
                  <a:cubicBezTo>
                    <a:pt x="2966" y="1195"/>
                    <a:pt x="2966" y="1195"/>
                    <a:pt x="2966" y="1195"/>
                  </a:cubicBezTo>
                  <a:close/>
                  <a:moveTo>
                    <a:pt x="3017" y="1270"/>
                  </a:moveTo>
                  <a:cubicBezTo>
                    <a:pt x="3020" y="1252"/>
                    <a:pt x="3022" y="1221"/>
                    <a:pt x="2996" y="1221"/>
                  </a:cubicBezTo>
                  <a:cubicBezTo>
                    <a:pt x="2981" y="1221"/>
                    <a:pt x="2959" y="1232"/>
                    <a:pt x="2950" y="1273"/>
                  </a:cubicBezTo>
                  <a:cubicBezTo>
                    <a:pt x="2947" y="1282"/>
                    <a:pt x="2940" y="1321"/>
                    <a:pt x="2973" y="1321"/>
                  </a:cubicBezTo>
                  <a:cubicBezTo>
                    <a:pt x="2994" y="1321"/>
                    <a:pt x="3010" y="1300"/>
                    <a:pt x="3017" y="1270"/>
                  </a:cubicBezTo>
                  <a:moveTo>
                    <a:pt x="3119" y="1129"/>
                  </a:moveTo>
                  <a:cubicBezTo>
                    <a:pt x="3164" y="1129"/>
                    <a:pt x="3164" y="1129"/>
                    <a:pt x="3164" y="1129"/>
                  </a:cubicBezTo>
                  <a:cubicBezTo>
                    <a:pt x="3117" y="1348"/>
                    <a:pt x="3117" y="1348"/>
                    <a:pt x="3117" y="1348"/>
                  </a:cubicBezTo>
                  <a:cubicBezTo>
                    <a:pt x="3072" y="1348"/>
                    <a:pt x="3072" y="1348"/>
                    <a:pt x="3072" y="1348"/>
                  </a:cubicBezTo>
                  <a:cubicBezTo>
                    <a:pt x="3119" y="1129"/>
                    <a:pt x="3119" y="1129"/>
                    <a:pt x="3119" y="1129"/>
                  </a:cubicBezTo>
                  <a:cubicBezTo>
                    <a:pt x="3119" y="1129"/>
                    <a:pt x="3119" y="1129"/>
                    <a:pt x="3119" y="1129"/>
                  </a:cubicBezTo>
                  <a:close/>
                  <a:moveTo>
                    <a:pt x="3202" y="1283"/>
                  </a:moveTo>
                  <a:cubicBezTo>
                    <a:pt x="3200" y="1293"/>
                    <a:pt x="3193" y="1324"/>
                    <a:pt x="3225" y="1324"/>
                  </a:cubicBezTo>
                  <a:cubicBezTo>
                    <a:pt x="3236" y="1324"/>
                    <a:pt x="3248" y="1319"/>
                    <a:pt x="3256" y="1303"/>
                  </a:cubicBezTo>
                  <a:cubicBezTo>
                    <a:pt x="3297" y="1303"/>
                    <a:pt x="3297" y="1303"/>
                    <a:pt x="3297" y="1303"/>
                  </a:cubicBezTo>
                  <a:cubicBezTo>
                    <a:pt x="3295" y="1310"/>
                    <a:pt x="3291" y="1323"/>
                    <a:pt x="3275" y="1336"/>
                  </a:cubicBezTo>
                  <a:cubicBezTo>
                    <a:pt x="3261" y="1348"/>
                    <a:pt x="3240" y="1354"/>
                    <a:pt x="3218" y="1354"/>
                  </a:cubicBezTo>
                  <a:cubicBezTo>
                    <a:pt x="3205" y="1354"/>
                    <a:pt x="3180" y="1351"/>
                    <a:pt x="3168" y="1335"/>
                  </a:cubicBezTo>
                  <a:cubicBezTo>
                    <a:pt x="3157" y="1320"/>
                    <a:pt x="3155" y="1299"/>
                    <a:pt x="3161" y="1275"/>
                  </a:cubicBezTo>
                  <a:cubicBezTo>
                    <a:pt x="3166" y="1250"/>
                    <a:pt x="3178" y="1220"/>
                    <a:pt x="3208" y="1202"/>
                  </a:cubicBezTo>
                  <a:cubicBezTo>
                    <a:pt x="3222" y="1194"/>
                    <a:pt x="3237" y="1190"/>
                    <a:pt x="3254" y="1190"/>
                  </a:cubicBezTo>
                  <a:cubicBezTo>
                    <a:pt x="3276" y="1190"/>
                    <a:pt x="3300" y="1198"/>
                    <a:pt x="3308" y="1227"/>
                  </a:cubicBezTo>
                  <a:cubicBezTo>
                    <a:pt x="3314" y="1248"/>
                    <a:pt x="3309" y="1270"/>
                    <a:pt x="3305" y="1283"/>
                  </a:cubicBezTo>
                  <a:cubicBezTo>
                    <a:pt x="3202" y="1283"/>
                    <a:pt x="3202" y="1283"/>
                    <a:pt x="3202" y="1283"/>
                  </a:cubicBezTo>
                  <a:cubicBezTo>
                    <a:pt x="3202" y="1283"/>
                    <a:pt x="3202" y="1283"/>
                    <a:pt x="3202" y="1283"/>
                  </a:cubicBezTo>
                  <a:close/>
                  <a:moveTo>
                    <a:pt x="3265" y="1254"/>
                  </a:moveTo>
                  <a:cubicBezTo>
                    <a:pt x="3267" y="1248"/>
                    <a:pt x="3272" y="1220"/>
                    <a:pt x="3246" y="1220"/>
                  </a:cubicBezTo>
                  <a:cubicBezTo>
                    <a:pt x="3226" y="1220"/>
                    <a:pt x="3214" y="1236"/>
                    <a:pt x="3210" y="1254"/>
                  </a:cubicBezTo>
                  <a:cubicBezTo>
                    <a:pt x="3265" y="1254"/>
                    <a:pt x="3265" y="1254"/>
                    <a:pt x="3265" y="1254"/>
                  </a:cubicBezTo>
                  <a:cubicBezTo>
                    <a:pt x="3265" y="1254"/>
                    <a:pt x="3265" y="1254"/>
                    <a:pt x="3265" y="1254"/>
                  </a:cubicBezTo>
                  <a:close/>
                  <a:moveTo>
                    <a:pt x="3383" y="1195"/>
                  </a:moveTo>
                  <a:cubicBezTo>
                    <a:pt x="3401" y="1245"/>
                    <a:pt x="3401" y="1245"/>
                    <a:pt x="3401" y="1245"/>
                  </a:cubicBezTo>
                  <a:cubicBezTo>
                    <a:pt x="3442" y="1195"/>
                    <a:pt x="3442" y="1195"/>
                    <a:pt x="3442" y="1195"/>
                  </a:cubicBezTo>
                  <a:cubicBezTo>
                    <a:pt x="3488" y="1195"/>
                    <a:pt x="3488" y="1195"/>
                    <a:pt x="3488" y="1195"/>
                  </a:cubicBezTo>
                  <a:cubicBezTo>
                    <a:pt x="3423" y="1269"/>
                    <a:pt x="3423" y="1269"/>
                    <a:pt x="3423" y="1269"/>
                  </a:cubicBezTo>
                  <a:cubicBezTo>
                    <a:pt x="3457" y="1348"/>
                    <a:pt x="3457" y="1348"/>
                    <a:pt x="3457" y="1348"/>
                  </a:cubicBezTo>
                  <a:cubicBezTo>
                    <a:pt x="3404" y="1348"/>
                    <a:pt x="3404" y="1348"/>
                    <a:pt x="3404" y="1348"/>
                  </a:cubicBezTo>
                  <a:cubicBezTo>
                    <a:pt x="3385" y="1292"/>
                    <a:pt x="3385" y="1292"/>
                    <a:pt x="3385" y="1292"/>
                  </a:cubicBezTo>
                  <a:cubicBezTo>
                    <a:pt x="3342" y="1348"/>
                    <a:pt x="3342" y="1348"/>
                    <a:pt x="3342" y="1348"/>
                  </a:cubicBezTo>
                  <a:cubicBezTo>
                    <a:pt x="3295" y="1348"/>
                    <a:pt x="3295" y="1348"/>
                    <a:pt x="3295" y="1348"/>
                  </a:cubicBezTo>
                  <a:cubicBezTo>
                    <a:pt x="3364" y="1266"/>
                    <a:pt x="3364" y="1266"/>
                    <a:pt x="3364" y="1266"/>
                  </a:cubicBezTo>
                  <a:cubicBezTo>
                    <a:pt x="3329" y="1195"/>
                    <a:pt x="3329" y="1195"/>
                    <a:pt x="3329" y="1195"/>
                  </a:cubicBezTo>
                  <a:cubicBezTo>
                    <a:pt x="3383" y="1195"/>
                    <a:pt x="3383" y="1195"/>
                    <a:pt x="3383" y="1195"/>
                  </a:cubicBezTo>
                  <a:cubicBezTo>
                    <a:pt x="3383" y="1195"/>
                    <a:pt x="3383" y="1195"/>
                    <a:pt x="3383" y="1195"/>
                  </a:cubicBezTo>
                  <a:close/>
                  <a:moveTo>
                    <a:pt x="3509" y="1194"/>
                  </a:moveTo>
                  <a:cubicBezTo>
                    <a:pt x="3554" y="1194"/>
                    <a:pt x="3554" y="1194"/>
                    <a:pt x="3554" y="1194"/>
                  </a:cubicBezTo>
                  <a:cubicBezTo>
                    <a:pt x="3521" y="1348"/>
                    <a:pt x="3521" y="1348"/>
                    <a:pt x="3521" y="1348"/>
                  </a:cubicBezTo>
                  <a:cubicBezTo>
                    <a:pt x="3476" y="1348"/>
                    <a:pt x="3476" y="1348"/>
                    <a:pt x="3476" y="1348"/>
                  </a:cubicBezTo>
                  <a:cubicBezTo>
                    <a:pt x="3509" y="1194"/>
                    <a:pt x="3509" y="1194"/>
                    <a:pt x="3509" y="1194"/>
                  </a:cubicBezTo>
                  <a:cubicBezTo>
                    <a:pt x="3509" y="1194"/>
                    <a:pt x="3509" y="1194"/>
                    <a:pt x="3509" y="1194"/>
                  </a:cubicBezTo>
                  <a:close/>
                  <a:moveTo>
                    <a:pt x="3521" y="1129"/>
                  </a:moveTo>
                  <a:cubicBezTo>
                    <a:pt x="3569" y="1129"/>
                    <a:pt x="3569" y="1129"/>
                    <a:pt x="3569" y="1129"/>
                  </a:cubicBezTo>
                  <a:cubicBezTo>
                    <a:pt x="3561" y="1168"/>
                    <a:pt x="3561" y="1168"/>
                    <a:pt x="3561" y="1168"/>
                  </a:cubicBezTo>
                  <a:cubicBezTo>
                    <a:pt x="3513" y="1168"/>
                    <a:pt x="3513" y="1168"/>
                    <a:pt x="3513" y="1168"/>
                  </a:cubicBezTo>
                  <a:cubicBezTo>
                    <a:pt x="3521" y="1129"/>
                    <a:pt x="3521" y="1129"/>
                    <a:pt x="3521" y="1129"/>
                  </a:cubicBezTo>
                  <a:cubicBezTo>
                    <a:pt x="3521" y="1129"/>
                    <a:pt x="3521" y="1129"/>
                    <a:pt x="3521" y="1129"/>
                  </a:cubicBezTo>
                  <a:close/>
                  <a:moveTo>
                    <a:pt x="3649" y="1346"/>
                  </a:moveTo>
                  <a:cubicBezTo>
                    <a:pt x="3634" y="1350"/>
                    <a:pt x="3621" y="1351"/>
                    <a:pt x="3614" y="1351"/>
                  </a:cubicBezTo>
                  <a:cubicBezTo>
                    <a:pt x="3568" y="1351"/>
                    <a:pt x="3575" y="1322"/>
                    <a:pt x="3577" y="1310"/>
                  </a:cubicBezTo>
                  <a:cubicBezTo>
                    <a:pt x="3595" y="1225"/>
                    <a:pt x="3595" y="1225"/>
                    <a:pt x="3595" y="1225"/>
                  </a:cubicBezTo>
                  <a:cubicBezTo>
                    <a:pt x="3565" y="1225"/>
                    <a:pt x="3565" y="1225"/>
                    <a:pt x="3565" y="1225"/>
                  </a:cubicBezTo>
                  <a:cubicBezTo>
                    <a:pt x="3572" y="1196"/>
                    <a:pt x="3572" y="1196"/>
                    <a:pt x="3572" y="1196"/>
                  </a:cubicBezTo>
                  <a:cubicBezTo>
                    <a:pt x="3601" y="1196"/>
                    <a:pt x="3601" y="1196"/>
                    <a:pt x="3601" y="1196"/>
                  </a:cubicBezTo>
                  <a:cubicBezTo>
                    <a:pt x="3608" y="1166"/>
                    <a:pt x="3608" y="1166"/>
                    <a:pt x="3608" y="1166"/>
                  </a:cubicBezTo>
                  <a:cubicBezTo>
                    <a:pt x="3656" y="1149"/>
                    <a:pt x="3656" y="1149"/>
                    <a:pt x="3656" y="1149"/>
                  </a:cubicBezTo>
                  <a:cubicBezTo>
                    <a:pt x="3646" y="1196"/>
                    <a:pt x="3646" y="1196"/>
                    <a:pt x="3646" y="1196"/>
                  </a:cubicBezTo>
                  <a:cubicBezTo>
                    <a:pt x="3682" y="1196"/>
                    <a:pt x="3682" y="1196"/>
                    <a:pt x="3682" y="1196"/>
                  </a:cubicBezTo>
                  <a:cubicBezTo>
                    <a:pt x="3676" y="1225"/>
                    <a:pt x="3676" y="1225"/>
                    <a:pt x="3676" y="1225"/>
                  </a:cubicBezTo>
                  <a:cubicBezTo>
                    <a:pt x="3640" y="1225"/>
                    <a:pt x="3640" y="1225"/>
                    <a:pt x="3640" y="1225"/>
                  </a:cubicBezTo>
                  <a:cubicBezTo>
                    <a:pt x="3625" y="1295"/>
                    <a:pt x="3625" y="1295"/>
                    <a:pt x="3625" y="1295"/>
                  </a:cubicBezTo>
                  <a:cubicBezTo>
                    <a:pt x="3622" y="1309"/>
                    <a:pt x="3620" y="1317"/>
                    <a:pt x="3640" y="1317"/>
                  </a:cubicBezTo>
                  <a:cubicBezTo>
                    <a:pt x="3647" y="1317"/>
                    <a:pt x="3650" y="1317"/>
                    <a:pt x="3656" y="1317"/>
                  </a:cubicBezTo>
                  <a:cubicBezTo>
                    <a:pt x="3649" y="1346"/>
                    <a:pt x="3649" y="1346"/>
                    <a:pt x="3649" y="1346"/>
                  </a:cubicBezTo>
                  <a:cubicBezTo>
                    <a:pt x="3649" y="1346"/>
                    <a:pt x="3649" y="1346"/>
                    <a:pt x="3649" y="1346"/>
                  </a:cubicBezTo>
                  <a:close/>
                  <a:moveTo>
                    <a:pt x="3741" y="1195"/>
                  </a:moveTo>
                  <a:cubicBezTo>
                    <a:pt x="3752" y="1301"/>
                    <a:pt x="3752" y="1301"/>
                    <a:pt x="3752" y="1301"/>
                  </a:cubicBezTo>
                  <a:cubicBezTo>
                    <a:pt x="3809" y="1195"/>
                    <a:pt x="3809" y="1195"/>
                    <a:pt x="3809" y="1195"/>
                  </a:cubicBezTo>
                  <a:cubicBezTo>
                    <a:pt x="3854" y="1195"/>
                    <a:pt x="3854" y="1195"/>
                    <a:pt x="3854" y="1195"/>
                  </a:cubicBezTo>
                  <a:cubicBezTo>
                    <a:pt x="3764" y="1345"/>
                    <a:pt x="3764" y="1345"/>
                    <a:pt x="3764" y="1345"/>
                  </a:cubicBezTo>
                  <a:cubicBezTo>
                    <a:pt x="3732" y="1406"/>
                    <a:pt x="3732" y="1406"/>
                    <a:pt x="3732" y="1406"/>
                  </a:cubicBezTo>
                  <a:cubicBezTo>
                    <a:pt x="3687" y="1406"/>
                    <a:pt x="3687" y="1406"/>
                    <a:pt x="3687" y="1406"/>
                  </a:cubicBezTo>
                  <a:cubicBezTo>
                    <a:pt x="3719" y="1348"/>
                    <a:pt x="3719" y="1348"/>
                    <a:pt x="3719" y="1348"/>
                  </a:cubicBezTo>
                  <a:cubicBezTo>
                    <a:pt x="3693" y="1195"/>
                    <a:pt x="3693" y="1195"/>
                    <a:pt x="3693" y="1195"/>
                  </a:cubicBezTo>
                  <a:cubicBezTo>
                    <a:pt x="3741" y="1195"/>
                    <a:pt x="3741" y="1195"/>
                    <a:pt x="3741" y="1195"/>
                  </a:cubicBezTo>
                  <a:cubicBezTo>
                    <a:pt x="3741" y="1195"/>
                    <a:pt x="3741" y="1195"/>
                    <a:pt x="3741" y="1195"/>
                  </a:cubicBezTo>
                  <a:close/>
                  <a:moveTo>
                    <a:pt x="3933" y="1145"/>
                  </a:moveTo>
                  <a:cubicBezTo>
                    <a:pt x="3899" y="1145"/>
                    <a:pt x="3899" y="1145"/>
                    <a:pt x="3899" y="1145"/>
                  </a:cubicBezTo>
                  <a:cubicBezTo>
                    <a:pt x="3902" y="1129"/>
                    <a:pt x="3902" y="1129"/>
                    <a:pt x="3902" y="1129"/>
                  </a:cubicBezTo>
                  <a:cubicBezTo>
                    <a:pt x="3990" y="1129"/>
                    <a:pt x="3990" y="1129"/>
                    <a:pt x="3990" y="1129"/>
                  </a:cubicBezTo>
                  <a:cubicBezTo>
                    <a:pt x="3987" y="1145"/>
                    <a:pt x="3987" y="1145"/>
                    <a:pt x="3987" y="1145"/>
                  </a:cubicBezTo>
                  <a:cubicBezTo>
                    <a:pt x="3953" y="1145"/>
                    <a:pt x="3953" y="1145"/>
                    <a:pt x="3953" y="1145"/>
                  </a:cubicBezTo>
                  <a:cubicBezTo>
                    <a:pt x="3936" y="1225"/>
                    <a:pt x="3936" y="1225"/>
                    <a:pt x="3936" y="1225"/>
                  </a:cubicBezTo>
                  <a:cubicBezTo>
                    <a:pt x="3916" y="1225"/>
                    <a:pt x="3916" y="1225"/>
                    <a:pt x="3916" y="1225"/>
                  </a:cubicBezTo>
                  <a:cubicBezTo>
                    <a:pt x="3933" y="1145"/>
                    <a:pt x="3933" y="1145"/>
                    <a:pt x="3933" y="1145"/>
                  </a:cubicBezTo>
                  <a:cubicBezTo>
                    <a:pt x="3933" y="1145"/>
                    <a:pt x="3933" y="1145"/>
                    <a:pt x="3933" y="1145"/>
                  </a:cubicBezTo>
                  <a:close/>
                  <a:moveTo>
                    <a:pt x="3999" y="1129"/>
                  </a:moveTo>
                  <a:cubicBezTo>
                    <a:pt x="4031" y="1129"/>
                    <a:pt x="4031" y="1129"/>
                    <a:pt x="4031" y="1129"/>
                  </a:cubicBezTo>
                  <a:cubicBezTo>
                    <a:pt x="4036" y="1200"/>
                    <a:pt x="4036" y="1200"/>
                    <a:pt x="4036" y="1200"/>
                  </a:cubicBezTo>
                  <a:cubicBezTo>
                    <a:pt x="4072" y="1129"/>
                    <a:pt x="4072" y="1129"/>
                    <a:pt x="4072" y="1129"/>
                  </a:cubicBezTo>
                  <a:cubicBezTo>
                    <a:pt x="4103" y="1129"/>
                    <a:pt x="4103" y="1129"/>
                    <a:pt x="4103" y="1129"/>
                  </a:cubicBezTo>
                  <a:cubicBezTo>
                    <a:pt x="4083" y="1225"/>
                    <a:pt x="4083" y="1225"/>
                    <a:pt x="4083" y="1225"/>
                  </a:cubicBezTo>
                  <a:cubicBezTo>
                    <a:pt x="4063" y="1225"/>
                    <a:pt x="4063" y="1225"/>
                    <a:pt x="4063" y="1225"/>
                  </a:cubicBezTo>
                  <a:cubicBezTo>
                    <a:pt x="4080" y="1143"/>
                    <a:pt x="4080" y="1143"/>
                    <a:pt x="4080" y="1143"/>
                  </a:cubicBezTo>
                  <a:cubicBezTo>
                    <a:pt x="4038" y="1225"/>
                    <a:pt x="4038" y="1225"/>
                    <a:pt x="4038" y="1225"/>
                  </a:cubicBezTo>
                  <a:cubicBezTo>
                    <a:pt x="4021" y="1225"/>
                    <a:pt x="4021" y="1225"/>
                    <a:pt x="4021" y="1225"/>
                  </a:cubicBezTo>
                  <a:cubicBezTo>
                    <a:pt x="4014" y="1143"/>
                    <a:pt x="4014" y="1143"/>
                    <a:pt x="4014" y="1143"/>
                  </a:cubicBezTo>
                  <a:cubicBezTo>
                    <a:pt x="3997" y="1225"/>
                    <a:pt x="3997" y="1225"/>
                    <a:pt x="3997" y="1225"/>
                  </a:cubicBezTo>
                  <a:cubicBezTo>
                    <a:pt x="3978" y="1225"/>
                    <a:pt x="3978" y="1225"/>
                    <a:pt x="3978" y="1225"/>
                  </a:cubicBezTo>
                  <a:cubicBezTo>
                    <a:pt x="3999" y="1129"/>
                    <a:pt x="3999" y="1129"/>
                    <a:pt x="3999" y="1129"/>
                  </a:cubicBezTo>
                  <a:cubicBezTo>
                    <a:pt x="3999" y="1129"/>
                    <a:pt x="3999" y="1129"/>
                    <a:pt x="3999" y="11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>
                <a:solidFill>
                  <a:srgbClr val="000000"/>
                </a:solidFill>
              </a:endParaRPr>
            </a:p>
          </p:txBody>
        </p:sp>
        <p:sp>
          <p:nvSpPr>
            <p:cNvPr id="8" name="Freeform 9"/>
            <p:cNvSpPr>
              <a:spLocks noEditPoints="1"/>
            </p:cNvSpPr>
            <p:nvPr userDrawn="1"/>
          </p:nvSpPr>
          <p:spPr bwMode="gray">
            <a:xfrm>
              <a:off x="68" y="0"/>
              <a:ext cx="1723" cy="964"/>
            </a:xfrm>
            <a:custGeom>
              <a:avLst/>
              <a:gdLst>
                <a:gd name="T0" fmla="*/ 231 w 2268"/>
                <a:gd name="T1" fmla="*/ 327 h 1269"/>
                <a:gd name="T2" fmla="*/ 0 w 2268"/>
                <a:gd name="T3" fmla="*/ 327 h 1269"/>
                <a:gd name="T4" fmla="*/ 0 w 2268"/>
                <a:gd name="T5" fmla="*/ 0 h 1269"/>
                <a:gd name="T6" fmla="*/ 231 w 2268"/>
                <a:gd name="T7" fmla="*/ 0 h 1269"/>
                <a:gd name="T8" fmla="*/ 231 w 2268"/>
                <a:gd name="T9" fmla="*/ 327 h 1269"/>
                <a:gd name="T10" fmla="*/ 2268 w 2268"/>
                <a:gd name="T11" fmla="*/ 0 h 1269"/>
                <a:gd name="T12" fmla="*/ 2036 w 2268"/>
                <a:gd name="T13" fmla="*/ 0 h 1269"/>
                <a:gd name="T14" fmla="*/ 2036 w 2268"/>
                <a:gd name="T15" fmla="*/ 327 h 1269"/>
                <a:gd name="T16" fmla="*/ 2268 w 2268"/>
                <a:gd name="T17" fmla="*/ 327 h 1269"/>
                <a:gd name="T18" fmla="*/ 2268 w 2268"/>
                <a:gd name="T19" fmla="*/ 0 h 1269"/>
                <a:gd name="T20" fmla="*/ 231 w 2268"/>
                <a:gd name="T21" fmla="*/ 942 h 1269"/>
                <a:gd name="T22" fmla="*/ 0 w 2268"/>
                <a:gd name="T23" fmla="*/ 942 h 1269"/>
                <a:gd name="T24" fmla="*/ 0 w 2268"/>
                <a:gd name="T25" fmla="*/ 1269 h 1269"/>
                <a:gd name="T26" fmla="*/ 231 w 2268"/>
                <a:gd name="T27" fmla="*/ 1269 h 1269"/>
                <a:gd name="T28" fmla="*/ 231 w 2268"/>
                <a:gd name="T29" fmla="*/ 942 h 1269"/>
                <a:gd name="T30" fmla="*/ 2268 w 2268"/>
                <a:gd name="T31" fmla="*/ 942 h 1269"/>
                <a:gd name="T32" fmla="*/ 2036 w 2268"/>
                <a:gd name="T33" fmla="*/ 942 h 1269"/>
                <a:gd name="T34" fmla="*/ 2036 w 2268"/>
                <a:gd name="T35" fmla="*/ 1269 h 1269"/>
                <a:gd name="T36" fmla="*/ 2268 w 2268"/>
                <a:gd name="T37" fmla="*/ 1269 h 1269"/>
                <a:gd name="T38" fmla="*/ 2268 w 2268"/>
                <a:gd name="T39" fmla="*/ 942 h 1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68"/>
                <a:gd name="T61" fmla="*/ 0 h 1269"/>
                <a:gd name="T62" fmla="*/ 2268 w 2268"/>
                <a:gd name="T63" fmla="*/ 1269 h 1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68" h="1269">
                  <a:moveTo>
                    <a:pt x="231" y="32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327"/>
                  </a:lnTo>
                  <a:close/>
                  <a:moveTo>
                    <a:pt x="2268" y="0"/>
                  </a:moveTo>
                  <a:lnTo>
                    <a:pt x="2036" y="0"/>
                  </a:lnTo>
                  <a:lnTo>
                    <a:pt x="2036" y="327"/>
                  </a:lnTo>
                  <a:lnTo>
                    <a:pt x="2268" y="327"/>
                  </a:lnTo>
                  <a:lnTo>
                    <a:pt x="2268" y="0"/>
                  </a:lnTo>
                  <a:close/>
                  <a:moveTo>
                    <a:pt x="231" y="942"/>
                  </a:moveTo>
                  <a:lnTo>
                    <a:pt x="0" y="942"/>
                  </a:lnTo>
                  <a:lnTo>
                    <a:pt x="0" y="1269"/>
                  </a:lnTo>
                  <a:lnTo>
                    <a:pt x="231" y="1269"/>
                  </a:lnTo>
                  <a:lnTo>
                    <a:pt x="231" y="942"/>
                  </a:lnTo>
                  <a:close/>
                  <a:moveTo>
                    <a:pt x="2268" y="942"/>
                  </a:moveTo>
                  <a:lnTo>
                    <a:pt x="2036" y="942"/>
                  </a:lnTo>
                  <a:lnTo>
                    <a:pt x="2036" y="1269"/>
                  </a:lnTo>
                  <a:lnTo>
                    <a:pt x="2268" y="1269"/>
                  </a:lnTo>
                  <a:lnTo>
                    <a:pt x="2268" y="94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66313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ands and dr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0"/>
          <p:cNvSpPr>
            <a:spLocks noChangeArrowheads="1"/>
          </p:cNvSpPr>
          <p:nvPr userDrawn="1"/>
        </p:nvSpPr>
        <p:spPr bwMode="gray">
          <a:xfrm rot="19080000" flipH="1">
            <a:off x="4856457" y="2497138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/>
          </a:p>
        </p:txBody>
      </p:sp>
      <p:sp>
        <p:nvSpPr>
          <p:cNvPr id="34" name="AutoShape 17"/>
          <p:cNvSpPr>
            <a:spLocks noChangeArrowheads="1"/>
          </p:cNvSpPr>
          <p:nvPr userDrawn="1"/>
        </p:nvSpPr>
        <p:spPr bwMode="gray">
          <a:xfrm rot="2520000" flipH="1">
            <a:off x="4856457" y="4564595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marL="0" algn="l" defTabSz="914400" rtl="0" eaLnBrk="1" latinLnBrk="0" hangingPunct="1"/>
            <a:endParaRPr lang="en-CA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2" name="AutoShape 20"/>
          <p:cNvSpPr>
            <a:spLocks noChangeArrowheads="1"/>
          </p:cNvSpPr>
          <p:nvPr userDrawn="1"/>
        </p:nvSpPr>
        <p:spPr bwMode="gray">
          <a:xfrm rot="2520000">
            <a:off x="2971101" y="2497138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/>
          </a:p>
        </p:txBody>
      </p:sp>
      <p:sp>
        <p:nvSpPr>
          <p:cNvPr id="23" name="AutoShape 17"/>
          <p:cNvSpPr>
            <a:spLocks noChangeArrowheads="1"/>
          </p:cNvSpPr>
          <p:nvPr userDrawn="1"/>
        </p:nvSpPr>
        <p:spPr bwMode="gray">
          <a:xfrm rot="19080000">
            <a:off x="2971101" y="4564595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marL="0" algn="l" defTabSz="914400" rtl="0" eaLnBrk="1" latinLnBrk="0" hangingPunct="1"/>
            <a:endParaRPr lang="en-CA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" name="Text Placeholder 10"/>
          <p:cNvSpPr>
            <a:spLocks noGrp="1"/>
          </p:cNvSpPr>
          <p:nvPr userDrawn="1">
            <p:ph type="body" sz="quarter" idx="21"/>
          </p:nvPr>
        </p:nvSpPr>
        <p:spPr bwMode="gray">
          <a:xfrm>
            <a:off x="4115438" y="3395663"/>
            <a:ext cx="1119296" cy="622800"/>
          </a:xfrm>
          <a:prstGeom prst="ellipse">
            <a:avLst/>
          </a:prstGeom>
          <a:solidFill>
            <a:srgbClr val="AA5CAA"/>
          </a:solidFill>
          <a:ln>
            <a:noFill/>
          </a:ln>
        </p:spPr>
        <p:txBody>
          <a:bodyPr lIns="54000" tIns="54000" rIns="54000" bIns="54000" anchor="ctr" anchorCtr="1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Text</a:t>
            </a:r>
            <a:endParaRPr lang="en-GB" dirty="0"/>
          </a:p>
        </p:txBody>
      </p:sp>
      <p:sp>
        <p:nvSpPr>
          <p:cNvPr id="29" name="Text Placeholder 20"/>
          <p:cNvSpPr>
            <a:spLocks noGrp="1"/>
          </p:cNvSpPr>
          <p:nvPr>
            <p:ph type="body" sz="quarter" idx="22"/>
          </p:nvPr>
        </p:nvSpPr>
        <p:spPr bwMode="gray">
          <a:xfrm>
            <a:off x="258042" y="1700213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3"/>
          </p:nvPr>
        </p:nvSpPr>
        <p:spPr bwMode="gray">
          <a:xfrm>
            <a:off x="258042" y="4219575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4"/>
          </p:nvPr>
        </p:nvSpPr>
        <p:spPr bwMode="gray">
          <a:xfrm>
            <a:off x="5701387" y="1700213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2" name="Text Placeholder 20"/>
          <p:cNvSpPr>
            <a:spLocks noGrp="1"/>
          </p:cNvSpPr>
          <p:nvPr>
            <p:ph type="body" sz="quarter" idx="25"/>
          </p:nvPr>
        </p:nvSpPr>
        <p:spPr bwMode="gray">
          <a:xfrm>
            <a:off x="5701387" y="4219575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5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68415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6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5701387" y="1268415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7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258042" y="3787778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8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5701387" y="3787778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21"/>
          </p:nvPr>
        </p:nvSpPr>
        <p:spPr bwMode="gray">
          <a:xfrm>
            <a:off x="258041" y="1701800"/>
            <a:ext cx="4355193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3" name="Text Placeholder 20"/>
          <p:cNvSpPr>
            <a:spLocks noGrp="1"/>
          </p:cNvSpPr>
          <p:nvPr>
            <p:ph type="body" sz="quarter" idx="22"/>
          </p:nvPr>
        </p:nvSpPr>
        <p:spPr bwMode="gray">
          <a:xfrm>
            <a:off x="4748255" y="1701800"/>
            <a:ext cx="4355193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5" name="Text Placeholder 20"/>
          <p:cNvSpPr>
            <a:spLocks noGrp="1"/>
          </p:cNvSpPr>
          <p:nvPr>
            <p:ph type="body" sz="quarter" idx="23"/>
          </p:nvPr>
        </p:nvSpPr>
        <p:spPr bwMode="gray">
          <a:xfrm>
            <a:off x="258041" y="4221162"/>
            <a:ext cx="4355193" cy="1944688"/>
          </a:xfrm>
          <a:solidFill>
            <a:srgbClr val="BFDEE4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6" name="Text Placeholder 20"/>
          <p:cNvSpPr>
            <a:spLocks noGrp="1"/>
          </p:cNvSpPr>
          <p:nvPr>
            <p:ph type="body" sz="quarter" idx="24"/>
          </p:nvPr>
        </p:nvSpPr>
        <p:spPr bwMode="gray">
          <a:xfrm>
            <a:off x="4748255" y="4221162"/>
            <a:ext cx="4355193" cy="1944688"/>
          </a:xfrm>
          <a:solidFill>
            <a:srgbClr val="BFDEE4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9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1" y="1270002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4748256" y="1270002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258041" y="3789365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2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4748256" y="3789365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ny pro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hart Placeholder 31"/>
          <p:cNvSpPr>
            <a:spLocks noGrp="1"/>
          </p:cNvSpPr>
          <p:nvPr>
            <p:ph type="chart" sz="quarter" idx="22"/>
          </p:nvPr>
        </p:nvSpPr>
        <p:spPr bwMode="gray">
          <a:xfrm>
            <a:off x="3285225" y="1270000"/>
            <a:ext cx="2789506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20"/>
          </p:nvPr>
        </p:nvSpPr>
        <p:spPr bwMode="gray">
          <a:xfrm>
            <a:off x="6315473" y="3789365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2" name="Chart Placeholder 31"/>
          <p:cNvSpPr>
            <a:spLocks noGrp="1"/>
          </p:cNvSpPr>
          <p:nvPr>
            <p:ph type="chart" sz="quarter" idx="21"/>
          </p:nvPr>
        </p:nvSpPr>
        <p:spPr bwMode="gray">
          <a:xfrm>
            <a:off x="6313941" y="1270000"/>
            <a:ext cx="2789506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3" name="Table Placeholder 12"/>
          <p:cNvSpPr>
            <a:spLocks noGrp="1"/>
          </p:cNvSpPr>
          <p:nvPr>
            <p:ph type="tbl" sz="quarter" idx="14"/>
          </p:nvPr>
        </p:nvSpPr>
        <p:spPr bwMode="gray">
          <a:xfrm>
            <a:off x="258041" y="1270000"/>
            <a:ext cx="2787975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6"/>
          </p:nvPr>
        </p:nvSpPr>
        <p:spPr bwMode="gray">
          <a:xfrm>
            <a:off x="258041" y="3789365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8"/>
          </p:nvPr>
        </p:nvSpPr>
        <p:spPr bwMode="gray">
          <a:xfrm>
            <a:off x="3286757" y="3789365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>
            <a:spLocks noChangeAspect="1"/>
          </p:cNvSpPr>
          <p:nvPr userDrawn="1"/>
        </p:nvSpPr>
        <p:spPr bwMode="gray">
          <a:xfrm>
            <a:off x="1" y="0"/>
            <a:ext cx="4931284" cy="32400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2405"/>
              </a:cxn>
              <a:cxn ang="0">
                <a:pos x="16308" y="12405"/>
              </a:cxn>
              <a:cxn ang="0">
                <a:pos x="19984" y="0"/>
              </a:cxn>
              <a:cxn ang="0">
                <a:pos x="0" y="0"/>
              </a:cxn>
            </a:cxnLst>
            <a:rect l="0" t="0" r="r" b="b"/>
            <a:pathLst>
              <a:path w="19984" h="12405">
                <a:moveTo>
                  <a:pt x="0" y="0"/>
                </a:moveTo>
                <a:lnTo>
                  <a:pt x="0" y="12405"/>
                </a:lnTo>
                <a:lnTo>
                  <a:pt x="16308" y="12405"/>
                </a:lnTo>
                <a:lnTo>
                  <a:pt x="19984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GB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/>
          </p:nvPr>
        </p:nvSpPr>
        <p:spPr bwMode="gray">
          <a:xfrm>
            <a:off x="258041" y="4291200"/>
            <a:ext cx="3792745" cy="18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normAutofit/>
          </a:bodyPr>
          <a:lstStyle>
            <a:lvl1pPr>
              <a:defRPr lang="en-US" sz="100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grpSp>
        <p:nvGrpSpPr>
          <p:cNvPr id="6" name="Group 19"/>
          <p:cNvGrpSpPr>
            <a:grpSpLocks/>
          </p:cNvGrpSpPr>
          <p:nvPr userDrawn="1"/>
        </p:nvGrpSpPr>
        <p:grpSpPr bwMode="gray">
          <a:xfrm>
            <a:off x="121404" y="0"/>
            <a:ext cx="2584911" cy="1530350"/>
            <a:chOff x="68" y="0"/>
            <a:chExt cx="1723" cy="964"/>
          </a:xfrm>
        </p:grpSpPr>
        <p:sp>
          <p:nvSpPr>
            <p:cNvPr id="7" name="Freeform 8"/>
            <p:cNvSpPr>
              <a:spLocks noEditPoints="1"/>
            </p:cNvSpPr>
            <p:nvPr userDrawn="1"/>
          </p:nvSpPr>
          <p:spPr bwMode="gray">
            <a:xfrm>
              <a:off x="199" y="248"/>
              <a:ext cx="1423" cy="489"/>
            </a:xfrm>
            <a:custGeom>
              <a:avLst/>
              <a:gdLst>
                <a:gd name="T0" fmla="*/ 1974 w 4103"/>
                <a:gd name="T1" fmla="*/ 485 h 1409"/>
                <a:gd name="T2" fmla="*/ 2267 w 4103"/>
                <a:gd name="T3" fmla="*/ 697 h 1409"/>
                <a:gd name="T4" fmla="*/ 1655 w 4103"/>
                <a:gd name="T5" fmla="*/ 656 h 1409"/>
                <a:gd name="T6" fmla="*/ 1718 w 4103"/>
                <a:gd name="T7" fmla="*/ 424 h 1409"/>
                <a:gd name="T8" fmla="*/ 970 w 4103"/>
                <a:gd name="T9" fmla="*/ 697 h 1409"/>
                <a:gd name="T10" fmla="*/ 1169 w 4103"/>
                <a:gd name="T11" fmla="*/ 416 h 1409"/>
                <a:gd name="T12" fmla="*/ 719 w 4103"/>
                <a:gd name="T13" fmla="*/ 631 h 1409"/>
                <a:gd name="T14" fmla="*/ 751 w 4103"/>
                <a:gd name="T15" fmla="*/ 630 h 1409"/>
                <a:gd name="T16" fmla="*/ 202 w 4103"/>
                <a:gd name="T17" fmla="*/ 618 h 1409"/>
                <a:gd name="T18" fmla="*/ 180 w 4103"/>
                <a:gd name="T19" fmla="*/ 697 h 1409"/>
                <a:gd name="T20" fmla="*/ 1187 w 4103"/>
                <a:gd name="T21" fmla="*/ 416 h 1409"/>
                <a:gd name="T22" fmla="*/ 115 w 4103"/>
                <a:gd name="T23" fmla="*/ 906 h 1409"/>
                <a:gd name="T24" fmla="*/ 661 w 4103"/>
                <a:gd name="T25" fmla="*/ 715 h 1409"/>
                <a:gd name="T26" fmla="*/ 1145 w 4103"/>
                <a:gd name="T27" fmla="*/ 715 h 1409"/>
                <a:gd name="T28" fmla="*/ 1697 w 4103"/>
                <a:gd name="T29" fmla="*/ 863 h 1409"/>
                <a:gd name="T30" fmla="*/ 203 w 4103"/>
                <a:gd name="T31" fmla="*/ 1286 h 1409"/>
                <a:gd name="T32" fmla="*/ 250 w 4103"/>
                <a:gd name="T33" fmla="*/ 1328 h 1409"/>
                <a:gd name="T34" fmla="*/ 556 w 4103"/>
                <a:gd name="T35" fmla="*/ 1196 h 1409"/>
                <a:gd name="T36" fmla="*/ 340 w 4103"/>
                <a:gd name="T37" fmla="*/ 1196 h 1409"/>
                <a:gd name="T38" fmla="*/ 408 w 4103"/>
                <a:gd name="T39" fmla="*/ 1225 h 1409"/>
                <a:gd name="T40" fmla="*/ 514 w 4103"/>
                <a:gd name="T41" fmla="*/ 1225 h 1409"/>
                <a:gd name="T42" fmla="*/ 631 w 4103"/>
                <a:gd name="T43" fmla="*/ 1168 h 1409"/>
                <a:gd name="T44" fmla="*/ 794 w 4103"/>
                <a:gd name="T45" fmla="*/ 1220 h 1409"/>
                <a:gd name="T46" fmla="*/ 672 w 4103"/>
                <a:gd name="T47" fmla="*/ 1348 h 1409"/>
                <a:gd name="T48" fmla="*/ 847 w 4103"/>
                <a:gd name="T49" fmla="*/ 1359 h 1409"/>
                <a:gd name="T50" fmla="*/ 943 w 4103"/>
                <a:gd name="T51" fmla="*/ 1196 h 1409"/>
                <a:gd name="T52" fmla="*/ 1129 w 4103"/>
                <a:gd name="T53" fmla="*/ 1351 h 1409"/>
                <a:gd name="T54" fmla="*/ 1198 w 4103"/>
                <a:gd name="T55" fmla="*/ 1196 h 1409"/>
                <a:gd name="T56" fmla="*/ 1280 w 4103"/>
                <a:gd name="T57" fmla="*/ 1129 h 1409"/>
                <a:gd name="T58" fmla="*/ 1253 w 4103"/>
                <a:gd name="T59" fmla="*/ 1254 h 1409"/>
                <a:gd name="T60" fmla="*/ 1489 w 4103"/>
                <a:gd name="T61" fmla="*/ 1194 h 1409"/>
                <a:gd name="T62" fmla="*/ 1546 w 4103"/>
                <a:gd name="T63" fmla="*/ 1353 h 1409"/>
                <a:gd name="T64" fmla="*/ 1714 w 4103"/>
                <a:gd name="T65" fmla="*/ 1286 h 1409"/>
                <a:gd name="T66" fmla="*/ 1761 w 4103"/>
                <a:gd name="T67" fmla="*/ 1328 h 1409"/>
                <a:gd name="T68" fmla="*/ 1976 w 4103"/>
                <a:gd name="T69" fmla="*/ 1346 h 1409"/>
                <a:gd name="T70" fmla="*/ 1842 w 4103"/>
                <a:gd name="T71" fmla="*/ 1270 h 1409"/>
                <a:gd name="T72" fmla="*/ 1887 w 4103"/>
                <a:gd name="T73" fmla="*/ 1270 h 1409"/>
                <a:gd name="T74" fmla="*/ 2110 w 4103"/>
                <a:gd name="T75" fmla="*/ 1348 h 1409"/>
                <a:gd name="T76" fmla="*/ 87 w 4103"/>
                <a:gd name="T77" fmla="*/ 1221 h 1409"/>
                <a:gd name="T78" fmla="*/ 5 w 4103"/>
                <a:gd name="T79" fmla="*/ 1271 h 1409"/>
                <a:gd name="T80" fmla="*/ 2343 w 4103"/>
                <a:gd name="T81" fmla="*/ 1322 h 1409"/>
                <a:gd name="T82" fmla="*/ 2378 w 4103"/>
                <a:gd name="T83" fmla="*/ 1249 h 1409"/>
                <a:gd name="T84" fmla="*/ 2528 w 4103"/>
                <a:gd name="T85" fmla="*/ 1221 h 1409"/>
                <a:gd name="T86" fmla="*/ 2832 w 4103"/>
                <a:gd name="T87" fmla="*/ 1192 h 1409"/>
                <a:gd name="T88" fmla="*/ 2709 w 4103"/>
                <a:gd name="T89" fmla="*/ 1348 h 1409"/>
                <a:gd name="T90" fmla="*/ 2963 w 4103"/>
                <a:gd name="T91" fmla="*/ 1216 h 1409"/>
                <a:gd name="T92" fmla="*/ 2966 w 4103"/>
                <a:gd name="T93" fmla="*/ 1195 h 1409"/>
                <a:gd name="T94" fmla="*/ 3072 w 4103"/>
                <a:gd name="T95" fmla="*/ 1348 h 1409"/>
                <a:gd name="T96" fmla="*/ 3168 w 4103"/>
                <a:gd name="T97" fmla="*/ 1335 h 1409"/>
                <a:gd name="T98" fmla="*/ 3246 w 4103"/>
                <a:gd name="T99" fmla="*/ 1220 h 1409"/>
                <a:gd name="T100" fmla="*/ 3457 w 4103"/>
                <a:gd name="T101" fmla="*/ 1348 h 1409"/>
                <a:gd name="T102" fmla="*/ 3509 w 4103"/>
                <a:gd name="T103" fmla="*/ 1194 h 1409"/>
                <a:gd name="T104" fmla="*/ 3513 w 4103"/>
                <a:gd name="T105" fmla="*/ 1168 h 1409"/>
                <a:gd name="T106" fmla="*/ 3601 w 4103"/>
                <a:gd name="T107" fmla="*/ 1196 h 1409"/>
                <a:gd name="T108" fmla="*/ 3656 w 4103"/>
                <a:gd name="T109" fmla="*/ 1317 h 1409"/>
                <a:gd name="T110" fmla="*/ 3687 w 4103"/>
                <a:gd name="T111" fmla="*/ 1406 h 1409"/>
                <a:gd name="T112" fmla="*/ 3987 w 4103"/>
                <a:gd name="T113" fmla="*/ 1145 h 1409"/>
                <a:gd name="T114" fmla="*/ 4072 w 4103"/>
                <a:gd name="T115" fmla="*/ 1129 h 1409"/>
                <a:gd name="T116" fmla="*/ 3978 w 4103"/>
                <a:gd name="T117" fmla="*/ 1225 h 14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03"/>
                <a:gd name="T178" fmla="*/ 0 h 1409"/>
                <a:gd name="T179" fmla="*/ 4103 w 4103"/>
                <a:gd name="T180" fmla="*/ 1409 h 14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03" h="1409">
                  <a:moveTo>
                    <a:pt x="2267" y="697"/>
                  </a:moveTo>
                  <a:cubicBezTo>
                    <a:pt x="2149" y="697"/>
                    <a:pt x="2149" y="697"/>
                    <a:pt x="2149" y="697"/>
                  </a:cubicBezTo>
                  <a:cubicBezTo>
                    <a:pt x="2168" y="619"/>
                    <a:pt x="2168" y="619"/>
                    <a:pt x="2168" y="619"/>
                  </a:cubicBezTo>
                  <a:cubicBezTo>
                    <a:pt x="1930" y="619"/>
                    <a:pt x="1930" y="619"/>
                    <a:pt x="1930" y="619"/>
                  </a:cubicBezTo>
                  <a:cubicBezTo>
                    <a:pt x="1911" y="697"/>
                    <a:pt x="1911" y="697"/>
                    <a:pt x="1911" y="697"/>
                  </a:cubicBezTo>
                  <a:cubicBezTo>
                    <a:pt x="1796" y="697"/>
                    <a:pt x="1796" y="697"/>
                    <a:pt x="1796" y="697"/>
                  </a:cubicBezTo>
                  <a:cubicBezTo>
                    <a:pt x="1796" y="681"/>
                    <a:pt x="1796" y="681"/>
                    <a:pt x="1796" y="681"/>
                  </a:cubicBezTo>
                  <a:cubicBezTo>
                    <a:pt x="1798" y="672"/>
                    <a:pt x="1799" y="663"/>
                    <a:pt x="1802" y="653"/>
                  </a:cubicBezTo>
                  <a:cubicBezTo>
                    <a:pt x="1823" y="569"/>
                    <a:pt x="1878" y="485"/>
                    <a:pt x="1974" y="485"/>
                  </a:cubicBezTo>
                  <a:cubicBezTo>
                    <a:pt x="2012" y="485"/>
                    <a:pt x="2050" y="499"/>
                    <a:pt x="2045" y="552"/>
                  </a:cubicBezTo>
                  <a:cubicBezTo>
                    <a:pt x="2186" y="552"/>
                    <a:pt x="2186" y="552"/>
                    <a:pt x="2186" y="552"/>
                  </a:cubicBezTo>
                  <a:cubicBezTo>
                    <a:pt x="2192" y="527"/>
                    <a:pt x="2201" y="486"/>
                    <a:pt x="2174" y="447"/>
                  </a:cubicBezTo>
                  <a:cubicBezTo>
                    <a:pt x="2145" y="406"/>
                    <a:pt x="2084" y="389"/>
                    <a:pt x="2005" y="389"/>
                  </a:cubicBezTo>
                  <a:cubicBezTo>
                    <a:pt x="1949" y="389"/>
                    <a:pt x="1867" y="398"/>
                    <a:pt x="1796" y="444"/>
                  </a:cubicBezTo>
                  <a:cubicBezTo>
                    <a:pt x="1796" y="18"/>
                    <a:pt x="1796" y="18"/>
                    <a:pt x="1796" y="18"/>
                  </a:cubicBezTo>
                  <a:cubicBezTo>
                    <a:pt x="2267" y="18"/>
                    <a:pt x="2267" y="18"/>
                    <a:pt x="2267" y="18"/>
                  </a:cubicBezTo>
                  <a:cubicBezTo>
                    <a:pt x="2267" y="697"/>
                    <a:pt x="2267" y="697"/>
                    <a:pt x="2267" y="697"/>
                  </a:cubicBezTo>
                  <a:cubicBezTo>
                    <a:pt x="2267" y="697"/>
                    <a:pt x="2267" y="697"/>
                    <a:pt x="2267" y="697"/>
                  </a:cubicBezTo>
                  <a:close/>
                  <a:moveTo>
                    <a:pt x="1989" y="812"/>
                  </a:moveTo>
                  <a:cubicBezTo>
                    <a:pt x="1962" y="817"/>
                    <a:pt x="1936" y="820"/>
                    <a:pt x="1910" y="820"/>
                  </a:cubicBezTo>
                  <a:cubicBezTo>
                    <a:pt x="1842" y="820"/>
                    <a:pt x="1795" y="788"/>
                    <a:pt x="1794" y="715"/>
                  </a:cubicBezTo>
                  <a:cubicBezTo>
                    <a:pt x="2014" y="715"/>
                    <a:pt x="2014" y="715"/>
                    <a:pt x="2014" y="715"/>
                  </a:cubicBezTo>
                  <a:cubicBezTo>
                    <a:pt x="1989" y="812"/>
                    <a:pt x="1989" y="812"/>
                    <a:pt x="1989" y="812"/>
                  </a:cubicBezTo>
                  <a:cubicBezTo>
                    <a:pt x="1989" y="812"/>
                    <a:pt x="1989" y="812"/>
                    <a:pt x="1989" y="812"/>
                  </a:cubicBezTo>
                  <a:close/>
                  <a:moveTo>
                    <a:pt x="1718" y="424"/>
                  </a:moveTo>
                  <a:cubicBezTo>
                    <a:pt x="1718" y="521"/>
                    <a:pt x="1718" y="521"/>
                    <a:pt x="1718" y="521"/>
                  </a:cubicBezTo>
                  <a:cubicBezTo>
                    <a:pt x="1685" y="567"/>
                    <a:pt x="1665" y="616"/>
                    <a:pt x="1655" y="656"/>
                  </a:cubicBezTo>
                  <a:cubicBezTo>
                    <a:pt x="1651" y="670"/>
                    <a:pt x="1649" y="684"/>
                    <a:pt x="1648" y="697"/>
                  </a:cubicBezTo>
                  <a:cubicBezTo>
                    <a:pt x="1578" y="697"/>
                    <a:pt x="1578" y="697"/>
                    <a:pt x="1578" y="697"/>
                  </a:cubicBezTo>
                  <a:cubicBezTo>
                    <a:pt x="1637" y="417"/>
                    <a:pt x="1637" y="417"/>
                    <a:pt x="1637" y="417"/>
                  </a:cubicBezTo>
                  <a:cubicBezTo>
                    <a:pt x="1438" y="416"/>
                    <a:pt x="1438" y="416"/>
                    <a:pt x="1438" y="416"/>
                  </a:cubicBezTo>
                  <a:cubicBezTo>
                    <a:pt x="1260" y="697"/>
                    <a:pt x="1260" y="697"/>
                    <a:pt x="1260" y="697"/>
                  </a:cubicBezTo>
                  <a:cubicBezTo>
                    <a:pt x="1247" y="697"/>
                    <a:pt x="1247" y="697"/>
                    <a:pt x="1247" y="697"/>
                  </a:cubicBezTo>
                  <a:cubicBezTo>
                    <a:pt x="1247" y="18"/>
                    <a:pt x="1247" y="18"/>
                    <a:pt x="1247" y="18"/>
                  </a:cubicBezTo>
                  <a:cubicBezTo>
                    <a:pt x="1718" y="18"/>
                    <a:pt x="1718" y="18"/>
                    <a:pt x="1718" y="18"/>
                  </a:cubicBezTo>
                  <a:cubicBezTo>
                    <a:pt x="1718" y="424"/>
                    <a:pt x="1718" y="424"/>
                    <a:pt x="1718" y="424"/>
                  </a:cubicBezTo>
                  <a:cubicBezTo>
                    <a:pt x="1718" y="424"/>
                    <a:pt x="1718" y="424"/>
                    <a:pt x="1718" y="424"/>
                  </a:cubicBezTo>
                  <a:close/>
                  <a:moveTo>
                    <a:pt x="1455" y="697"/>
                  </a:moveTo>
                  <a:cubicBezTo>
                    <a:pt x="1384" y="697"/>
                    <a:pt x="1384" y="697"/>
                    <a:pt x="1384" y="697"/>
                  </a:cubicBezTo>
                  <a:cubicBezTo>
                    <a:pt x="1491" y="529"/>
                    <a:pt x="1491" y="529"/>
                    <a:pt x="1491" y="529"/>
                  </a:cubicBezTo>
                  <a:cubicBezTo>
                    <a:pt x="1455" y="697"/>
                    <a:pt x="1455" y="697"/>
                    <a:pt x="1455" y="697"/>
                  </a:cubicBezTo>
                  <a:cubicBezTo>
                    <a:pt x="1455" y="697"/>
                    <a:pt x="1455" y="697"/>
                    <a:pt x="1455" y="697"/>
                  </a:cubicBezTo>
                  <a:close/>
                  <a:moveTo>
                    <a:pt x="1169" y="416"/>
                  </a:moveTo>
                  <a:cubicBezTo>
                    <a:pt x="1051" y="416"/>
                    <a:pt x="1051" y="416"/>
                    <a:pt x="1051" y="416"/>
                  </a:cubicBezTo>
                  <a:cubicBezTo>
                    <a:pt x="970" y="697"/>
                    <a:pt x="970" y="697"/>
                    <a:pt x="970" y="697"/>
                  </a:cubicBezTo>
                  <a:cubicBezTo>
                    <a:pt x="845" y="697"/>
                    <a:pt x="845" y="697"/>
                    <a:pt x="845" y="697"/>
                  </a:cubicBezTo>
                  <a:cubicBezTo>
                    <a:pt x="909" y="674"/>
                    <a:pt x="948" y="629"/>
                    <a:pt x="960" y="562"/>
                  </a:cubicBezTo>
                  <a:cubicBezTo>
                    <a:pt x="970" y="510"/>
                    <a:pt x="965" y="476"/>
                    <a:pt x="944" y="451"/>
                  </a:cubicBezTo>
                  <a:cubicBezTo>
                    <a:pt x="912" y="413"/>
                    <a:pt x="848" y="416"/>
                    <a:pt x="792" y="416"/>
                  </a:cubicBezTo>
                  <a:cubicBezTo>
                    <a:pt x="782" y="416"/>
                    <a:pt x="698" y="416"/>
                    <a:pt x="698" y="416"/>
                  </a:cubicBezTo>
                  <a:cubicBezTo>
                    <a:pt x="698" y="18"/>
                    <a:pt x="698" y="18"/>
                    <a:pt x="698" y="18"/>
                  </a:cubicBezTo>
                  <a:cubicBezTo>
                    <a:pt x="1169" y="18"/>
                    <a:pt x="1169" y="18"/>
                    <a:pt x="1169" y="18"/>
                  </a:cubicBezTo>
                  <a:cubicBezTo>
                    <a:pt x="1169" y="416"/>
                    <a:pt x="1169" y="416"/>
                    <a:pt x="1169" y="416"/>
                  </a:cubicBezTo>
                  <a:cubicBezTo>
                    <a:pt x="1169" y="416"/>
                    <a:pt x="1169" y="416"/>
                    <a:pt x="1169" y="416"/>
                  </a:cubicBezTo>
                  <a:close/>
                  <a:moveTo>
                    <a:pt x="1094" y="697"/>
                  </a:moveTo>
                  <a:cubicBezTo>
                    <a:pt x="1143" y="521"/>
                    <a:pt x="1143" y="521"/>
                    <a:pt x="1143" y="521"/>
                  </a:cubicBezTo>
                  <a:cubicBezTo>
                    <a:pt x="1145" y="697"/>
                    <a:pt x="1145" y="697"/>
                    <a:pt x="1145" y="697"/>
                  </a:cubicBezTo>
                  <a:cubicBezTo>
                    <a:pt x="1094" y="697"/>
                    <a:pt x="1094" y="697"/>
                    <a:pt x="1094" y="697"/>
                  </a:cubicBezTo>
                  <a:cubicBezTo>
                    <a:pt x="1094" y="697"/>
                    <a:pt x="1094" y="697"/>
                    <a:pt x="1094" y="697"/>
                  </a:cubicBezTo>
                  <a:close/>
                  <a:moveTo>
                    <a:pt x="751" y="630"/>
                  </a:moveTo>
                  <a:cubicBezTo>
                    <a:pt x="751" y="630"/>
                    <a:pt x="751" y="630"/>
                    <a:pt x="751" y="630"/>
                  </a:cubicBezTo>
                  <a:cubicBezTo>
                    <a:pt x="746" y="630"/>
                    <a:pt x="741" y="631"/>
                    <a:pt x="736" y="631"/>
                  </a:cubicBezTo>
                  <a:cubicBezTo>
                    <a:pt x="729" y="631"/>
                    <a:pt x="724" y="631"/>
                    <a:pt x="719" y="631"/>
                  </a:cubicBezTo>
                  <a:cubicBezTo>
                    <a:pt x="689" y="631"/>
                    <a:pt x="689" y="631"/>
                    <a:pt x="689" y="631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9" y="554"/>
                    <a:pt x="709" y="554"/>
                    <a:pt x="709" y="554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32" y="494"/>
                    <a:pt x="739" y="494"/>
                    <a:pt x="746" y="494"/>
                  </a:cubicBezTo>
                  <a:cubicBezTo>
                    <a:pt x="769" y="494"/>
                    <a:pt x="769" y="494"/>
                    <a:pt x="769" y="494"/>
                  </a:cubicBezTo>
                  <a:cubicBezTo>
                    <a:pt x="809" y="494"/>
                    <a:pt x="834" y="496"/>
                    <a:pt x="843" y="509"/>
                  </a:cubicBezTo>
                  <a:cubicBezTo>
                    <a:pt x="850" y="518"/>
                    <a:pt x="849" y="535"/>
                    <a:pt x="841" y="560"/>
                  </a:cubicBezTo>
                  <a:cubicBezTo>
                    <a:pt x="827" y="603"/>
                    <a:pt x="809" y="626"/>
                    <a:pt x="751" y="630"/>
                  </a:cubicBezTo>
                  <a:moveTo>
                    <a:pt x="620" y="441"/>
                  </a:moveTo>
                  <a:cubicBezTo>
                    <a:pt x="613" y="465"/>
                    <a:pt x="613" y="465"/>
                    <a:pt x="613" y="465"/>
                  </a:cubicBezTo>
                  <a:cubicBezTo>
                    <a:pt x="545" y="689"/>
                    <a:pt x="545" y="689"/>
                    <a:pt x="545" y="689"/>
                  </a:cubicBezTo>
                  <a:cubicBezTo>
                    <a:pt x="542" y="697"/>
                    <a:pt x="542" y="697"/>
                    <a:pt x="542" y="697"/>
                  </a:cubicBezTo>
                  <a:cubicBezTo>
                    <a:pt x="321" y="697"/>
                    <a:pt x="321" y="697"/>
                    <a:pt x="321" y="697"/>
                  </a:cubicBezTo>
                  <a:cubicBezTo>
                    <a:pt x="303" y="661"/>
                    <a:pt x="303" y="661"/>
                    <a:pt x="303" y="661"/>
                  </a:cubicBezTo>
                  <a:cubicBezTo>
                    <a:pt x="542" y="417"/>
                    <a:pt x="542" y="417"/>
                    <a:pt x="542" y="417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62" y="417"/>
                    <a:pt x="262" y="417"/>
                    <a:pt x="262" y="417"/>
                  </a:cubicBezTo>
                  <a:cubicBezTo>
                    <a:pt x="149" y="417"/>
                    <a:pt x="149" y="417"/>
                    <a:pt x="149" y="4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620" y="18"/>
                    <a:pt x="620" y="18"/>
                    <a:pt x="620" y="18"/>
                  </a:cubicBezTo>
                  <a:cubicBezTo>
                    <a:pt x="620" y="441"/>
                    <a:pt x="620" y="441"/>
                    <a:pt x="620" y="441"/>
                  </a:cubicBezTo>
                  <a:cubicBezTo>
                    <a:pt x="620" y="441"/>
                    <a:pt x="620" y="441"/>
                    <a:pt x="620" y="441"/>
                  </a:cubicBezTo>
                  <a:close/>
                  <a:moveTo>
                    <a:pt x="178" y="697"/>
                  </a:moveTo>
                  <a:cubicBezTo>
                    <a:pt x="179" y="695"/>
                    <a:pt x="179" y="695"/>
                    <a:pt x="179" y="695"/>
                  </a:cubicBezTo>
                  <a:cubicBezTo>
                    <a:pt x="180" y="697"/>
                    <a:pt x="180" y="697"/>
                    <a:pt x="180" y="697"/>
                  </a:cubicBezTo>
                  <a:cubicBezTo>
                    <a:pt x="178" y="697"/>
                    <a:pt x="178" y="697"/>
                    <a:pt x="178" y="697"/>
                  </a:cubicBezTo>
                  <a:cubicBezTo>
                    <a:pt x="178" y="697"/>
                    <a:pt x="178" y="697"/>
                    <a:pt x="178" y="697"/>
                  </a:cubicBezTo>
                  <a:close/>
                  <a:moveTo>
                    <a:pt x="1778" y="0"/>
                  </a:moveTo>
                  <a:cubicBezTo>
                    <a:pt x="1778" y="457"/>
                    <a:pt x="1778" y="457"/>
                    <a:pt x="1778" y="457"/>
                  </a:cubicBezTo>
                  <a:cubicBezTo>
                    <a:pt x="1763" y="469"/>
                    <a:pt x="1749" y="483"/>
                    <a:pt x="1736" y="498"/>
                  </a:cubicBezTo>
                  <a:cubicBezTo>
                    <a:pt x="1736" y="0"/>
                    <a:pt x="1736" y="0"/>
                    <a:pt x="1736" y="0"/>
                  </a:cubicBezTo>
                  <a:cubicBezTo>
                    <a:pt x="1229" y="0"/>
                    <a:pt x="1229" y="0"/>
                    <a:pt x="1229" y="0"/>
                  </a:cubicBezTo>
                  <a:cubicBezTo>
                    <a:pt x="1229" y="416"/>
                    <a:pt x="1229" y="416"/>
                    <a:pt x="1229" y="416"/>
                  </a:cubicBezTo>
                  <a:cubicBezTo>
                    <a:pt x="1187" y="416"/>
                    <a:pt x="1187" y="416"/>
                    <a:pt x="1187" y="416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680" y="0"/>
                    <a:pt x="680" y="0"/>
                    <a:pt x="680" y="0"/>
                  </a:cubicBezTo>
                  <a:cubicBezTo>
                    <a:pt x="680" y="417"/>
                    <a:pt x="680" y="417"/>
                    <a:pt x="680" y="417"/>
                  </a:cubicBezTo>
                  <a:cubicBezTo>
                    <a:pt x="638" y="417"/>
                    <a:pt x="638" y="417"/>
                    <a:pt x="638" y="417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75"/>
                    <a:pt x="131" y="475"/>
                    <a:pt x="131" y="475"/>
                  </a:cubicBezTo>
                  <a:cubicBezTo>
                    <a:pt x="2" y="906"/>
                    <a:pt x="2" y="906"/>
                    <a:pt x="2" y="906"/>
                  </a:cubicBezTo>
                  <a:cubicBezTo>
                    <a:pt x="115" y="906"/>
                    <a:pt x="115" y="906"/>
                    <a:pt x="115" y="906"/>
                  </a:cubicBezTo>
                  <a:cubicBezTo>
                    <a:pt x="173" y="715"/>
                    <a:pt x="173" y="715"/>
                    <a:pt x="173" y="715"/>
                  </a:cubicBezTo>
                  <a:cubicBezTo>
                    <a:pt x="189" y="715"/>
                    <a:pt x="189" y="715"/>
                    <a:pt x="189" y="715"/>
                  </a:cubicBezTo>
                  <a:cubicBezTo>
                    <a:pt x="283" y="906"/>
                    <a:pt x="283" y="906"/>
                    <a:pt x="283" y="906"/>
                  </a:cubicBezTo>
                  <a:cubicBezTo>
                    <a:pt x="421" y="906"/>
                    <a:pt x="421" y="906"/>
                    <a:pt x="421" y="906"/>
                  </a:cubicBezTo>
                  <a:cubicBezTo>
                    <a:pt x="329" y="715"/>
                    <a:pt x="329" y="715"/>
                    <a:pt x="329" y="715"/>
                  </a:cubicBezTo>
                  <a:cubicBezTo>
                    <a:pt x="537" y="715"/>
                    <a:pt x="537" y="715"/>
                    <a:pt x="537" y="715"/>
                  </a:cubicBezTo>
                  <a:cubicBezTo>
                    <a:pt x="479" y="906"/>
                    <a:pt x="479" y="906"/>
                    <a:pt x="479" y="906"/>
                  </a:cubicBezTo>
                  <a:cubicBezTo>
                    <a:pt x="604" y="906"/>
                    <a:pt x="604" y="906"/>
                    <a:pt x="604" y="906"/>
                  </a:cubicBezTo>
                  <a:cubicBezTo>
                    <a:pt x="661" y="715"/>
                    <a:pt x="661" y="715"/>
                    <a:pt x="661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727" y="715"/>
                    <a:pt x="727" y="715"/>
                    <a:pt x="727" y="715"/>
                  </a:cubicBezTo>
                  <a:cubicBezTo>
                    <a:pt x="730" y="715"/>
                    <a:pt x="730" y="715"/>
                    <a:pt x="730" y="715"/>
                  </a:cubicBezTo>
                  <a:cubicBezTo>
                    <a:pt x="965" y="715"/>
                    <a:pt x="965" y="715"/>
                    <a:pt x="965" y="715"/>
                  </a:cubicBezTo>
                  <a:cubicBezTo>
                    <a:pt x="910" y="905"/>
                    <a:pt x="910" y="905"/>
                    <a:pt x="910" y="905"/>
                  </a:cubicBezTo>
                  <a:cubicBezTo>
                    <a:pt x="1035" y="905"/>
                    <a:pt x="1035" y="905"/>
                    <a:pt x="1035" y="905"/>
                  </a:cubicBezTo>
                  <a:cubicBezTo>
                    <a:pt x="1088" y="715"/>
                    <a:pt x="1088" y="715"/>
                    <a:pt x="1088" y="715"/>
                  </a:cubicBezTo>
                  <a:cubicBezTo>
                    <a:pt x="1145" y="715"/>
                    <a:pt x="1145" y="715"/>
                    <a:pt x="1145" y="715"/>
                  </a:cubicBezTo>
                  <a:cubicBezTo>
                    <a:pt x="1146" y="905"/>
                    <a:pt x="1146" y="905"/>
                    <a:pt x="1146" y="905"/>
                  </a:cubicBezTo>
                  <a:cubicBezTo>
                    <a:pt x="1252" y="905"/>
                    <a:pt x="1252" y="905"/>
                    <a:pt x="1252" y="905"/>
                  </a:cubicBezTo>
                  <a:cubicBezTo>
                    <a:pt x="1372" y="715"/>
                    <a:pt x="1372" y="715"/>
                    <a:pt x="1372" y="715"/>
                  </a:cubicBezTo>
                  <a:cubicBezTo>
                    <a:pt x="1451" y="715"/>
                    <a:pt x="1451" y="715"/>
                    <a:pt x="1451" y="715"/>
                  </a:cubicBezTo>
                  <a:cubicBezTo>
                    <a:pt x="1410" y="905"/>
                    <a:pt x="1410" y="905"/>
                    <a:pt x="1410" y="905"/>
                  </a:cubicBezTo>
                  <a:cubicBezTo>
                    <a:pt x="1534" y="905"/>
                    <a:pt x="1534" y="905"/>
                    <a:pt x="1534" y="905"/>
                  </a:cubicBezTo>
                  <a:cubicBezTo>
                    <a:pt x="1574" y="715"/>
                    <a:pt x="1574" y="715"/>
                    <a:pt x="1574" y="715"/>
                  </a:cubicBezTo>
                  <a:cubicBezTo>
                    <a:pt x="1645" y="715"/>
                    <a:pt x="1645" y="715"/>
                    <a:pt x="1645" y="715"/>
                  </a:cubicBezTo>
                  <a:cubicBezTo>
                    <a:pt x="1643" y="774"/>
                    <a:pt x="1658" y="827"/>
                    <a:pt x="1697" y="863"/>
                  </a:cubicBezTo>
                  <a:cubicBezTo>
                    <a:pt x="1745" y="907"/>
                    <a:pt x="1818" y="916"/>
                    <a:pt x="1872" y="916"/>
                  </a:cubicBezTo>
                  <a:cubicBezTo>
                    <a:pt x="1947" y="916"/>
                    <a:pt x="2024" y="905"/>
                    <a:pt x="2102" y="888"/>
                  </a:cubicBezTo>
                  <a:cubicBezTo>
                    <a:pt x="2145" y="715"/>
                    <a:pt x="2145" y="715"/>
                    <a:pt x="2145" y="715"/>
                  </a:cubicBezTo>
                  <a:cubicBezTo>
                    <a:pt x="2285" y="715"/>
                    <a:pt x="2285" y="715"/>
                    <a:pt x="2285" y="715"/>
                  </a:cubicBezTo>
                  <a:cubicBezTo>
                    <a:pt x="2285" y="0"/>
                    <a:pt x="2285" y="0"/>
                    <a:pt x="2285" y="0"/>
                  </a:cubicBezTo>
                  <a:cubicBezTo>
                    <a:pt x="1778" y="0"/>
                    <a:pt x="1778" y="0"/>
                    <a:pt x="1778" y="0"/>
                  </a:cubicBezTo>
                  <a:cubicBezTo>
                    <a:pt x="1778" y="0"/>
                    <a:pt x="1778" y="0"/>
                    <a:pt x="1778" y="0"/>
                  </a:cubicBezTo>
                  <a:close/>
                  <a:moveTo>
                    <a:pt x="222" y="1195"/>
                  </a:moveTo>
                  <a:cubicBezTo>
                    <a:pt x="203" y="1286"/>
                    <a:pt x="203" y="1286"/>
                    <a:pt x="203" y="1286"/>
                  </a:cubicBezTo>
                  <a:cubicBezTo>
                    <a:pt x="200" y="1299"/>
                    <a:pt x="196" y="1320"/>
                    <a:pt x="220" y="1320"/>
                  </a:cubicBezTo>
                  <a:cubicBezTo>
                    <a:pt x="249" y="1320"/>
                    <a:pt x="253" y="1298"/>
                    <a:pt x="259" y="1272"/>
                  </a:cubicBezTo>
                  <a:cubicBezTo>
                    <a:pt x="275" y="1195"/>
                    <a:pt x="275" y="1195"/>
                    <a:pt x="275" y="1195"/>
                  </a:cubicBezTo>
                  <a:cubicBezTo>
                    <a:pt x="321" y="1195"/>
                    <a:pt x="321" y="1195"/>
                    <a:pt x="321" y="1195"/>
                  </a:cubicBezTo>
                  <a:cubicBezTo>
                    <a:pt x="300" y="1296"/>
                    <a:pt x="300" y="1296"/>
                    <a:pt x="300" y="1296"/>
                  </a:cubicBezTo>
                  <a:cubicBezTo>
                    <a:pt x="294" y="1329"/>
                    <a:pt x="293" y="1333"/>
                    <a:pt x="292" y="1337"/>
                  </a:cubicBezTo>
                  <a:cubicBezTo>
                    <a:pt x="292" y="1341"/>
                    <a:pt x="291" y="1344"/>
                    <a:pt x="291" y="1348"/>
                  </a:cubicBezTo>
                  <a:cubicBezTo>
                    <a:pt x="247" y="1348"/>
                    <a:pt x="247" y="1348"/>
                    <a:pt x="247" y="1348"/>
                  </a:cubicBezTo>
                  <a:cubicBezTo>
                    <a:pt x="250" y="1328"/>
                    <a:pt x="250" y="1328"/>
                    <a:pt x="250" y="1328"/>
                  </a:cubicBezTo>
                  <a:cubicBezTo>
                    <a:pt x="244" y="1334"/>
                    <a:pt x="229" y="1352"/>
                    <a:pt x="200" y="1352"/>
                  </a:cubicBezTo>
                  <a:cubicBezTo>
                    <a:pt x="179" y="1352"/>
                    <a:pt x="164" y="1343"/>
                    <a:pt x="158" y="1331"/>
                  </a:cubicBezTo>
                  <a:cubicBezTo>
                    <a:pt x="151" y="1319"/>
                    <a:pt x="155" y="1297"/>
                    <a:pt x="157" y="1290"/>
                  </a:cubicBezTo>
                  <a:cubicBezTo>
                    <a:pt x="177" y="1195"/>
                    <a:pt x="177" y="1195"/>
                    <a:pt x="177" y="1195"/>
                  </a:cubicBezTo>
                  <a:cubicBezTo>
                    <a:pt x="222" y="1195"/>
                    <a:pt x="222" y="1195"/>
                    <a:pt x="222" y="1195"/>
                  </a:cubicBezTo>
                  <a:cubicBezTo>
                    <a:pt x="222" y="1195"/>
                    <a:pt x="222" y="1195"/>
                    <a:pt x="222" y="1195"/>
                  </a:cubicBezTo>
                  <a:close/>
                  <a:moveTo>
                    <a:pt x="514" y="1225"/>
                  </a:moveTo>
                  <a:cubicBezTo>
                    <a:pt x="550" y="1225"/>
                    <a:pt x="550" y="1225"/>
                    <a:pt x="550" y="1225"/>
                  </a:cubicBezTo>
                  <a:cubicBezTo>
                    <a:pt x="556" y="1196"/>
                    <a:pt x="556" y="1196"/>
                    <a:pt x="556" y="1196"/>
                  </a:cubicBezTo>
                  <a:cubicBezTo>
                    <a:pt x="520" y="1196"/>
                    <a:pt x="520" y="1196"/>
                    <a:pt x="520" y="1196"/>
                  </a:cubicBezTo>
                  <a:cubicBezTo>
                    <a:pt x="530" y="1149"/>
                    <a:pt x="530" y="1149"/>
                    <a:pt x="530" y="1149"/>
                  </a:cubicBezTo>
                  <a:cubicBezTo>
                    <a:pt x="482" y="1166"/>
                    <a:pt x="482" y="1166"/>
                    <a:pt x="482" y="1166"/>
                  </a:cubicBezTo>
                  <a:cubicBezTo>
                    <a:pt x="475" y="1196"/>
                    <a:pt x="475" y="1196"/>
                    <a:pt x="475" y="1196"/>
                  </a:cubicBezTo>
                  <a:cubicBezTo>
                    <a:pt x="414" y="1196"/>
                    <a:pt x="414" y="1196"/>
                    <a:pt x="414" y="1196"/>
                  </a:cubicBezTo>
                  <a:cubicBezTo>
                    <a:pt x="424" y="1149"/>
                    <a:pt x="424" y="1149"/>
                    <a:pt x="424" y="1149"/>
                  </a:cubicBezTo>
                  <a:cubicBezTo>
                    <a:pt x="376" y="1166"/>
                    <a:pt x="376" y="1166"/>
                    <a:pt x="376" y="1166"/>
                  </a:cubicBezTo>
                  <a:cubicBezTo>
                    <a:pt x="369" y="1196"/>
                    <a:pt x="369" y="1196"/>
                    <a:pt x="369" y="1196"/>
                  </a:cubicBezTo>
                  <a:cubicBezTo>
                    <a:pt x="340" y="1196"/>
                    <a:pt x="340" y="1196"/>
                    <a:pt x="340" y="1196"/>
                  </a:cubicBezTo>
                  <a:cubicBezTo>
                    <a:pt x="333" y="1225"/>
                    <a:pt x="333" y="1225"/>
                    <a:pt x="333" y="1225"/>
                  </a:cubicBezTo>
                  <a:cubicBezTo>
                    <a:pt x="363" y="1225"/>
                    <a:pt x="363" y="1225"/>
                    <a:pt x="363" y="1225"/>
                  </a:cubicBezTo>
                  <a:cubicBezTo>
                    <a:pt x="345" y="1310"/>
                    <a:pt x="345" y="1310"/>
                    <a:pt x="345" y="1310"/>
                  </a:cubicBezTo>
                  <a:cubicBezTo>
                    <a:pt x="342" y="1322"/>
                    <a:pt x="336" y="1351"/>
                    <a:pt x="382" y="1351"/>
                  </a:cubicBezTo>
                  <a:cubicBezTo>
                    <a:pt x="389" y="1351"/>
                    <a:pt x="402" y="1350"/>
                    <a:pt x="417" y="1346"/>
                  </a:cubicBezTo>
                  <a:cubicBezTo>
                    <a:pt x="424" y="1317"/>
                    <a:pt x="424" y="1317"/>
                    <a:pt x="424" y="1317"/>
                  </a:cubicBezTo>
                  <a:cubicBezTo>
                    <a:pt x="418" y="1317"/>
                    <a:pt x="415" y="1317"/>
                    <a:pt x="408" y="1317"/>
                  </a:cubicBezTo>
                  <a:cubicBezTo>
                    <a:pt x="388" y="1317"/>
                    <a:pt x="391" y="1309"/>
                    <a:pt x="393" y="1295"/>
                  </a:cubicBezTo>
                  <a:cubicBezTo>
                    <a:pt x="408" y="1225"/>
                    <a:pt x="408" y="1225"/>
                    <a:pt x="408" y="1225"/>
                  </a:cubicBezTo>
                  <a:cubicBezTo>
                    <a:pt x="469" y="1225"/>
                    <a:pt x="469" y="1225"/>
                    <a:pt x="469" y="1225"/>
                  </a:cubicBezTo>
                  <a:cubicBezTo>
                    <a:pt x="451" y="1310"/>
                    <a:pt x="451" y="1310"/>
                    <a:pt x="451" y="1310"/>
                  </a:cubicBezTo>
                  <a:cubicBezTo>
                    <a:pt x="448" y="1322"/>
                    <a:pt x="442" y="1351"/>
                    <a:pt x="488" y="1351"/>
                  </a:cubicBezTo>
                  <a:cubicBezTo>
                    <a:pt x="495" y="1351"/>
                    <a:pt x="508" y="1350"/>
                    <a:pt x="523" y="1346"/>
                  </a:cubicBezTo>
                  <a:cubicBezTo>
                    <a:pt x="530" y="1317"/>
                    <a:pt x="530" y="1317"/>
                    <a:pt x="530" y="1317"/>
                  </a:cubicBezTo>
                  <a:cubicBezTo>
                    <a:pt x="524" y="1317"/>
                    <a:pt x="521" y="1317"/>
                    <a:pt x="514" y="1317"/>
                  </a:cubicBezTo>
                  <a:cubicBezTo>
                    <a:pt x="494" y="1317"/>
                    <a:pt x="496" y="1309"/>
                    <a:pt x="499" y="1295"/>
                  </a:cubicBezTo>
                  <a:cubicBezTo>
                    <a:pt x="514" y="1225"/>
                    <a:pt x="514" y="1225"/>
                    <a:pt x="514" y="1225"/>
                  </a:cubicBezTo>
                  <a:cubicBezTo>
                    <a:pt x="514" y="1225"/>
                    <a:pt x="514" y="1225"/>
                    <a:pt x="514" y="1225"/>
                  </a:cubicBezTo>
                  <a:close/>
                  <a:moveTo>
                    <a:pt x="579" y="1194"/>
                  </a:moveTo>
                  <a:cubicBezTo>
                    <a:pt x="624" y="1194"/>
                    <a:pt x="624" y="1194"/>
                    <a:pt x="624" y="1194"/>
                  </a:cubicBezTo>
                  <a:cubicBezTo>
                    <a:pt x="591" y="1348"/>
                    <a:pt x="591" y="1348"/>
                    <a:pt x="591" y="1348"/>
                  </a:cubicBezTo>
                  <a:cubicBezTo>
                    <a:pt x="546" y="1348"/>
                    <a:pt x="546" y="1348"/>
                    <a:pt x="546" y="1348"/>
                  </a:cubicBezTo>
                  <a:cubicBezTo>
                    <a:pt x="579" y="1194"/>
                    <a:pt x="579" y="1194"/>
                    <a:pt x="579" y="1194"/>
                  </a:cubicBezTo>
                  <a:cubicBezTo>
                    <a:pt x="579" y="1194"/>
                    <a:pt x="579" y="1194"/>
                    <a:pt x="579" y="1194"/>
                  </a:cubicBezTo>
                  <a:close/>
                  <a:moveTo>
                    <a:pt x="591" y="1129"/>
                  </a:moveTo>
                  <a:cubicBezTo>
                    <a:pt x="640" y="1129"/>
                    <a:pt x="640" y="1129"/>
                    <a:pt x="640" y="1129"/>
                  </a:cubicBezTo>
                  <a:cubicBezTo>
                    <a:pt x="631" y="1168"/>
                    <a:pt x="631" y="1168"/>
                    <a:pt x="631" y="1168"/>
                  </a:cubicBezTo>
                  <a:cubicBezTo>
                    <a:pt x="583" y="1168"/>
                    <a:pt x="583" y="1168"/>
                    <a:pt x="583" y="1168"/>
                  </a:cubicBezTo>
                  <a:cubicBezTo>
                    <a:pt x="591" y="1129"/>
                    <a:pt x="591" y="1129"/>
                    <a:pt x="591" y="1129"/>
                  </a:cubicBezTo>
                  <a:cubicBezTo>
                    <a:pt x="591" y="1129"/>
                    <a:pt x="591" y="1129"/>
                    <a:pt x="591" y="1129"/>
                  </a:cubicBezTo>
                  <a:close/>
                  <a:moveTo>
                    <a:pt x="653" y="1222"/>
                  </a:moveTo>
                  <a:cubicBezTo>
                    <a:pt x="654" y="1221"/>
                    <a:pt x="657" y="1205"/>
                    <a:pt x="659" y="1194"/>
                  </a:cubicBezTo>
                  <a:cubicBezTo>
                    <a:pt x="702" y="1194"/>
                    <a:pt x="702" y="1194"/>
                    <a:pt x="702" y="1194"/>
                  </a:cubicBezTo>
                  <a:cubicBezTo>
                    <a:pt x="698" y="1217"/>
                    <a:pt x="698" y="1217"/>
                    <a:pt x="698" y="1217"/>
                  </a:cubicBezTo>
                  <a:cubicBezTo>
                    <a:pt x="704" y="1210"/>
                    <a:pt x="720" y="1191"/>
                    <a:pt x="753" y="1191"/>
                  </a:cubicBezTo>
                  <a:cubicBezTo>
                    <a:pt x="784" y="1191"/>
                    <a:pt x="793" y="1209"/>
                    <a:pt x="794" y="1220"/>
                  </a:cubicBezTo>
                  <a:cubicBezTo>
                    <a:pt x="796" y="1229"/>
                    <a:pt x="795" y="1236"/>
                    <a:pt x="789" y="1265"/>
                  </a:cubicBezTo>
                  <a:cubicBezTo>
                    <a:pt x="771" y="1348"/>
                    <a:pt x="771" y="1348"/>
                    <a:pt x="771" y="1348"/>
                  </a:cubicBezTo>
                  <a:cubicBezTo>
                    <a:pt x="725" y="1348"/>
                    <a:pt x="725" y="1348"/>
                    <a:pt x="725" y="1348"/>
                  </a:cubicBezTo>
                  <a:cubicBezTo>
                    <a:pt x="746" y="1253"/>
                    <a:pt x="746" y="1253"/>
                    <a:pt x="746" y="1253"/>
                  </a:cubicBezTo>
                  <a:cubicBezTo>
                    <a:pt x="747" y="1246"/>
                    <a:pt x="748" y="1241"/>
                    <a:pt x="746" y="1236"/>
                  </a:cubicBezTo>
                  <a:cubicBezTo>
                    <a:pt x="745" y="1230"/>
                    <a:pt x="739" y="1223"/>
                    <a:pt x="728" y="1223"/>
                  </a:cubicBezTo>
                  <a:cubicBezTo>
                    <a:pt x="718" y="1223"/>
                    <a:pt x="708" y="1227"/>
                    <a:pt x="702" y="1235"/>
                  </a:cubicBezTo>
                  <a:cubicBezTo>
                    <a:pt x="698" y="1239"/>
                    <a:pt x="694" y="1246"/>
                    <a:pt x="691" y="1258"/>
                  </a:cubicBezTo>
                  <a:cubicBezTo>
                    <a:pt x="672" y="1348"/>
                    <a:pt x="672" y="1348"/>
                    <a:pt x="672" y="1348"/>
                  </a:cubicBezTo>
                  <a:cubicBezTo>
                    <a:pt x="627" y="1348"/>
                    <a:pt x="627" y="1348"/>
                    <a:pt x="627" y="1348"/>
                  </a:cubicBezTo>
                  <a:cubicBezTo>
                    <a:pt x="653" y="1222"/>
                    <a:pt x="653" y="1222"/>
                    <a:pt x="653" y="1222"/>
                  </a:cubicBezTo>
                  <a:cubicBezTo>
                    <a:pt x="653" y="1222"/>
                    <a:pt x="653" y="1222"/>
                    <a:pt x="653" y="1222"/>
                  </a:cubicBezTo>
                  <a:close/>
                  <a:moveTo>
                    <a:pt x="985" y="1196"/>
                  </a:moveTo>
                  <a:cubicBezTo>
                    <a:pt x="981" y="1207"/>
                    <a:pt x="978" y="1218"/>
                    <a:pt x="975" y="1233"/>
                  </a:cubicBezTo>
                  <a:cubicBezTo>
                    <a:pt x="951" y="1346"/>
                    <a:pt x="951" y="1346"/>
                    <a:pt x="951" y="1346"/>
                  </a:cubicBezTo>
                  <a:cubicBezTo>
                    <a:pt x="939" y="1403"/>
                    <a:pt x="891" y="1409"/>
                    <a:pt x="861" y="1409"/>
                  </a:cubicBezTo>
                  <a:cubicBezTo>
                    <a:pt x="839" y="1409"/>
                    <a:pt x="797" y="1406"/>
                    <a:pt x="804" y="1359"/>
                  </a:cubicBezTo>
                  <a:cubicBezTo>
                    <a:pt x="847" y="1359"/>
                    <a:pt x="847" y="1359"/>
                    <a:pt x="847" y="1359"/>
                  </a:cubicBezTo>
                  <a:cubicBezTo>
                    <a:pt x="847" y="1362"/>
                    <a:pt x="847" y="1367"/>
                    <a:pt x="850" y="1372"/>
                  </a:cubicBezTo>
                  <a:cubicBezTo>
                    <a:pt x="852" y="1376"/>
                    <a:pt x="858" y="1380"/>
                    <a:pt x="869" y="1380"/>
                  </a:cubicBezTo>
                  <a:cubicBezTo>
                    <a:pt x="883" y="1380"/>
                    <a:pt x="896" y="1374"/>
                    <a:pt x="902" y="1360"/>
                  </a:cubicBezTo>
                  <a:cubicBezTo>
                    <a:pt x="905" y="1353"/>
                    <a:pt x="906" y="1347"/>
                    <a:pt x="912" y="1324"/>
                  </a:cubicBezTo>
                  <a:cubicBezTo>
                    <a:pt x="893" y="1343"/>
                    <a:pt x="877" y="1345"/>
                    <a:pt x="866" y="1345"/>
                  </a:cubicBezTo>
                  <a:cubicBezTo>
                    <a:pt x="822" y="1345"/>
                    <a:pt x="809" y="1307"/>
                    <a:pt x="817" y="1270"/>
                  </a:cubicBezTo>
                  <a:cubicBezTo>
                    <a:pt x="825" y="1231"/>
                    <a:pt x="855" y="1194"/>
                    <a:pt x="899" y="1194"/>
                  </a:cubicBezTo>
                  <a:cubicBezTo>
                    <a:pt x="927" y="1194"/>
                    <a:pt x="934" y="1209"/>
                    <a:pt x="937" y="1216"/>
                  </a:cubicBezTo>
                  <a:cubicBezTo>
                    <a:pt x="943" y="1196"/>
                    <a:pt x="943" y="1196"/>
                    <a:pt x="943" y="1196"/>
                  </a:cubicBezTo>
                  <a:cubicBezTo>
                    <a:pt x="985" y="1196"/>
                    <a:pt x="985" y="1196"/>
                    <a:pt x="985" y="1196"/>
                  </a:cubicBezTo>
                  <a:cubicBezTo>
                    <a:pt x="985" y="1196"/>
                    <a:pt x="985" y="1196"/>
                    <a:pt x="985" y="1196"/>
                  </a:cubicBezTo>
                  <a:close/>
                  <a:moveTo>
                    <a:pt x="883" y="1315"/>
                  </a:moveTo>
                  <a:cubicBezTo>
                    <a:pt x="914" y="1315"/>
                    <a:pt x="922" y="1277"/>
                    <a:pt x="924" y="1271"/>
                  </a:cubicBezTo>
                  <a:cubicBezTo>
                    <a:pt x="927" y="1253"/>
                    <a:pt x="930" y="1224"/>
                    <a:pt x="903" y="1224"/>
                  </a:cubicBezTo>
                  <a:cubicBezTo>
                    <a:pt x="886" y="1224"/>
                    <a:pt x="869" y="1237"/>
                    <a:pt x="862" y="1270"/>
                  </a:cubicBezTo>
                  <a:cubicBezTo>
                    <a:pt x="861" y="1277"/>
                    <a:pt x="853" y="1315"/>
                    <a:pt x="883" y="1315"/>
                  </a:cubicBezTo>
                  <a:moveTo>
                    <a:pt x="1164" y="1346"/>
                  </a:moveTo>
                  <a:cubicBezTo>
                    <a:pt x="1149" y="1350"/>
                    <a:pt x="1136" y="1351"/>
                    <a:pt x="1129" y="1351"/>
                  </a:cubicBezTo>
                  <a:cubicBezTo>
                    <a:pt x="1083" y="1351"/>
                    <a:pt x="1089" y="1322"/>
                    <a:pt x="1092" y="1310"/>
                  </a:cubicBezTo>
                  <a:cubicBezTo>
                    <a:pt x="1110" y="1225"/>
                    <a:pt x="1110" y="1225"/>
                    <a:pt x="1110" y="1225"/>
                  </a:cubicBezTo>
                  <a:cubicBezTo>
                    <a:pt x="1080" y="1225"/>
                    <a:pt x="1080" y="1225"/>
                    <a:pt x="1080" y="1225"/>
                  </a:cubicBezTo>
                  <a:cubicBezTo>
                    <a:pt x="1087" y="1196"/>
                    <a:pt x="1087" y="1196"/>
                    <a:pt x="1087" y="1196"/>
                  </a:cubicBezTo>
                  <a:cubicBezTo>
                    <a:pt x="1116" y="1196"/>
                    <a:pt x="1116" y="1196"/>
                    <a:pt x="1116" y="1196"/>
                  </a:cubicBezTo>
                  <a:cubicBezTo>
                    <a:pt x="1123" y="1166"/>
                    <a:pt x="1123" y="1166"/>
                    <a:pt x="1123" y="1166"/>
                  </a:cubicBezTo>
                  <a:cubicBezTo>
                    <a:pt x="1171" y="1149"/>
                    <a:pt x="1171" y="1149"/>
                    <a:pt x="1171" y="1149"/>
                  </a:cubicBezTo>
                  <a:cubicBezTo>
                    <a:pt x="1161" y="1196"/>
                    <a:pt x="1161" y="1196"/>
                    <a:pt x="1161" y="1196"/>
                  </a:cubicBezTo>
                  <a:cubicBezTo>
                    <a:pt x="1198" y="1196"/>
                    <a:pt x="1198" y="1196"/>
                    <a:pt x="1198" y="1196"/>
                  </a:cubicBezTo>
                  <a:cubicBezTo>
                    <a:pt x="1191" y="1225"/>
                    <a:pt x="1191" y="1225"/>
                    <a:pt x="1191" y="1225"/>
                  </a:cubicBezTo>
                  <a:cubicBezTo>
                    <a:pt x="1155" y="1225"/>
                    <a:pt x="1155" y="1225"/>
                    <a:pt x="1155" y="1225"/>
                  </a:cubicBezTo>
                  <a:cubicBezTo>
                    <a:pt x="1140" y="1295"/>
                    <a:pt x="1140" y="1295"/>
                    <a:pt x="1140" y="1295"/>
                  </a:cubicBezTo>
                  <a:cubicBezTo>
                    <a:pt x="1137" y="1309"/>
                    <a:pt x="1135" y="1317"/>
                    <a:pt x="1155" y="1317"/>
                  </a:cubicBezTo>
                  <a:cubicBezTo>
                    <a:pt x="1162" y="1317"/>
                    <a:pt x="1165" y="1317"/>
                    <a:pt x="1171" y="1317"/>
                  </a:cubicBezTo>
                  <a:cubicBezTo>
                    <a:pt x="1164" y="1346"/>
                    <a:pt x="1164" y="1346"/>
                    <a:pt x="1164" y="1346"/>
                  </a:cubicBezTo>
                  <a:cubicBezTo>
                    <a:pt x="1164" y="1346"/>
                    <a:pt x="1164" y="1346"/>
                    <a:pt x="1164" y="1346"/>
                  </a:cubicBezTo>
                  <a:close/>
                  <a:moveTo>
                    <a:pt x="1235" y="1129"/>
                  </a:moveTo>
                  <a:cubicBezTo>
                    <a:pt x="1280" y="1129"/>
                    <a:pt x="1280" y="1129"/>
                    <a:pt x="1280" y="1129"/>
                  </a:cubicBezTo>
                  <a:cubicBezTo>
                    <a:pt x="1261" y="1216"/>
                    <a:pt x="1261" y="1216"/>
                    <a:pt x="1261" y="1216"/>
                  </a:cubicBezTo>
                  <a:cubicBezTo>
                    <a:pt x="1268" y="1208"/>
                    <a:pt x="1283" y="1193"/>
                    <a:pt x="1311" y="1193"/>
                  </a:cubicBezTo>
                  <a:cubicBezTo>
                    <a:pt x="1334" y="1193"/>
                    <a:pt x="1346" y="1204"/>
                    <a:pt x="1351" y="1214"/>
                  </a:cubicBezTo>
                  <a:cubicBezTo>
                    <a:pt x="1355" y="1221"/>
                    <a:pt x="1356" y="1235"/>
                    <a:pt x="1352" y="1255"/>
                  </a:cubicBezTo>
                  <a:cubicBezTo>
                    <a:pt x="1332" y="1348"/>
                    <a:pt x="1332" y="1348"/>
                    <a:pt x="1332" y="1348"/>
                  </a:cubicBezTo>
                  <a:cubicBezTo>
                    <a:pt x="1288" y="1348"/>
                    <a:pt x="1288" y="1348"/>
                    <a:pt x="1288" y="1348"/>
                  </a:cubicBezTo>
                  <a:cubicBezTo>
                    <a:pt x="1307" y="1256"/>
                    <a:pt x="1307" y="1256"/>
                    <a:pt x="1307" y="1256"/>
                  </a:cubicBezTo>
                  <a:cubicBezTo>
                    <a:pt x="1309" y="1248"/>
                    <a:pt x="1314" y="1223"/>
                    <a:pt x="1289" y="1223"/>
                  </a:cubicBezTo>
                  <a:cubicBezTo>
                    <a:pt x="1276" y="1223"/>
                    <a:pt x="1259" y="1230"/>
                    <a:pt x="1253" y="1254"/>
                  </a:cubicBezTo>
                  <a:cubicBezTo>
                    <a:pt x="1234" y="1348"/>
                    <a:pt x="1234" y="1348"/>
                    <a:pt x="1234" y="1348"/>
                  </a:cubicBezTo>
                  <a:cubicBezTo>
                    <a:pt x="1189" y="1348"/>
                    <a:pt x="1189" y="1348"/>
                    <a:pt x="1189" y="1348"/>
                  </a:cubicBezTo>
                  <a:cubicBezTo>
                    <a:pt x="1235" y="1129"/>
                    <a:pt x="1235" y="1129"/>
                    <a:pt x="1235" y="1129"/>
                  </a:cubicBezTo>
                  <a:cubicBezTo>
                    <a:pt x="1235" y="1129"/>
                    <a:pt x="1235" y="1129"/>
                    <a:pt x="1235" y="1129"/>
                  </a:cubicBezTo>
                  <a:close/>
                  <a:moveTo>
                    <a:pt x="1387" y="1232"/>
                  </a:moveTo>
                  <a:cubicBezTo>
                    <a:pt x="1389" y="1225"/>
                    <a:pt x="1392" y="1203"/>
                    <a:pt x="1393" y="1194"/>
                  </a:cubicBezTo>
                  <a:cubicBezTo>
                    <a:pt x="1435" y="1194"/>
                    <a:pt x="1435" y="1194"/>
                    <a:pt x="1435" y="1194"/>
                  </a:cubicBezTo>
                  <a:cubicBezTo>
                    <a:pt x="1430" y="1223"/>
                    <a:pt x="1430" y="1223"/>
                    <a:pt x="1430" y="1223"/>
                  </a:cubicBezTo>
                  <a:cubicBezTo>
                    <a:pt x="1438" y="1211"/>
                    <a:pt x="1452" y="1192"/>
                    <a:pt x="1489" y="1194"/>
                  </a:cubicBezTo>
                  <a:cubicBezTo>
                    <a:pt x="1480" y="1234"/>
                    <a:pt x="1480" y="1234"/>
                    <a:pt x="1480" y="1234"/>
                  </a:cubicBezTo>
                  <a:cubicBezTo>
                    <a:pt x="1435" y="1230"/>
                    <a:pt x="1428" y="1253"/>
                    <a:pt x="1424" y="1273"/>
                  </a:cubicBezTo>
                  <a:cubicBezTo>
                    <a:pt x="1408" y="1348"/>
                    <a:pt x="1408" y="1348"/>
                    <a:pt x="1408" y="1348"/>
                  </a:cubicBezTo>
                  <a:cubicBezTo>
                    <a:pt x="1363" y="1348"/>
                    <a:pt x="1363" y="1348"/>
                    <a:pt x="1363" y="1348"/>
                  </a:cubicBezTo>
                  <a:cubicBezTo>
                    <a:pt x="1387" y="1232"/>
                    <a:pt x="1387" y="1232"/>
                    <a:pt x="1387" y="1232"/>
                  </a:cubicBezTo>
                  <a:cubicBezTo>
                    <a:pt x="1387" y="1232"/>
                    <a:pt x="1387" y="1232"/>
                    <a:pt x="1387" y="1232"/>
                  </a:cubicBezTo>
                  <a:close/>
                  <a:moveTo>
                    <a:pt x="1582" y="1191"/>
                  </a:moveTo>
                  <a:cubicBezTo>
                    <a:pt x="1637" y="1191"/>
                    <a:pt x="1654" y="1229"/>
                    <a:pt x="1644" y="1271"/>
                  </a:cubicBezTo>
                  <a:cubicBezTo>
                    <a:pt x="1635" y="1315"/>
                    <a:pt x="1602" y="1353"/>
                    <a:pt x="1546" y="1353"/>
                  </a:cubicBezTo>
                  <a:cubicBezTo>
                    <a:pt x="1503" y="1353"/>
                    <a:pt x="1474" y="1326"/>
                    <a:pt x="1485" y="1273"/>
                  </a:cubicBezTo>
                  <a:cubicBezTo>
                    <a:pt x="1493" y="1236"/>
                    <a:pt x="1521" y="1191"/>
                    <a:pt x="1582" y="1191"/>
                  </a:cubicBezTo>
                  <a:moveTo>
                    <a:pt x="1555" y="1322"/>
                  </a:moveTo>
                  <a:cubicBezTo>
                    <a:pt x="1574" y="1322"/>
                    <a:pt x="1590" y="1310"/>
                    <a:pt x="1599" y="1270"/>
                  </a:cubicBezTo>
                  <a:cubicBezTo>
                    <a:pt x="1603" y="1250"/>
                    <a:pt x="1605" y="1221"/>
                    <a:pt x="1575" y="1221"/>
                  </a:cubicBezTo>
                  <a:cubicBezTo>
                    <a:pt x="1543" y="1221"/>
                    <a:pt x="1534" y="1259"/>
                    <a:pt x="1531" y="1273"/>
                  </a:cubicBezTo>
                  <a:cubicBezTo>
                    <a:pt x="1524" y="1307"/>
                    <a:pt x="1532" y="1322"/>
                    <a:pt x="1555" y="1322"/>
                  </a:cubicBezTo>
                  <a:moveTo>
                    <a:pt x="1734" y="1195"/>
                  </a:moveTo>
                  <a:cubicBezTo>
                    <a:pt x="1714" y="1286"/>
                    <a:pt x="1714" y="1286"/>
                    <a:pt x="1714" y="1286"/>
                  </a:cubicBezTo>
                  <a:cubicBezTo>
                    <a:pt x="1711" y="1299"/>
                    <a:pt x="1707" y="1320"/>
                    <a:pt x="1731" y="1320"/>
                  </a:cubicBezTo>
                  <a:cubicBezTo>
                    <a:pt x="1760" y="1320"/>
                    <a:pt x="1765" y="1298"/>
                    <a:pt x="1770" y="1272"/>
                  </a:cubicBezTo>
                  <a:cubicBezTo>
                    <a:pt x="1786" y="1195"/>
                    <a:pt x="1786" y="1195"/>
                    <a:pt x="1786" y="1195"/>
                  </a:cubicBezTo>
                  <a:cubicBezTo>
                    <a:pt x="1833" y="1195"/>
                    <a:pt x="1833" y="1195"/>
                    <a:pt x="1833" y="1195"/>
                  </a:cubicBezTo>
                  <a:cubicBezTo>
                    <a:pt x="1811" y="1296"/>
                    <a:pt x="1811" y="1296"/>
                    <a:pt x="1811" y="1296"/>
                  </a:cubicBezTo>
                  <a:cubicBezTo>
                    <a:pt x="1805" y="1329"/>
                    <a:pt x="1804" y="1333"/>
                    <a:pt x="1804" y="1337"/>
                  </a:cubicBezTo>
                  <a:cubicBezTo>
                    <a:pt x="1803" y="1341"/>
                    <a:pt x="1802" y="1344"/>
                    <a:pt x="1802" y="1348"/>
                  </a:cubicBezTo>
                  <a:cubicBezTo>
                    <a:pt x="1758" y="1348"/>
                    <a:pt x="1758" y="1348"/>
                    <a:pt x="1758" y="1348"/>
                  </a:cubicBezTo>
                  <a:cubicBezTo>
                    <a:pt x="1761" y="1328"/>
                    <a:pt x="1761" y="1328"/>
                    <a:pt x="1761" y="1328"/>
                  </a:cubicBezTo>
                  <a:cubicBezTo>
                    <a:pt x="1756" y="1334"/>
                    <a:pt x="1740" y="1352"/>
                    <a:pt x="1711" y="1352"/>
                  </a:cubicBezTo>
                  <a:cubicBezTo>
                    <a:pt x="1690" y="1352"/>
                    <a:pt x="1675" y="1343"/>
                    <a:pt x="1669" y="1331"/>
                  </a:cubicBezTo>
                  <a:cubicBezTo>
                    <a:pt x="1662" y="1319"/>
                    <a:pt x="1666" y="1297"/>
                    <a:pt x="1668" y="1290"/>
                  </a:cubicBezTo>
                  <a:cubicBezTo>
                    <a:pt x="1688" y="1195"/>
                    <a:pt x="1688" y="1195"/>
                    <a:pt x="1688" y="1195"/>
                  </a:cubicBezTo>
                  <a:cubicBezTo>
                    <a:pt x="1734" y="1195"/>
                    <a:pt x="1734" y="1195"/>
                    <a:pt x="1734" y="1195"/>
                  </a:cubicBezTo>
                  <a:cubicBezTo>
                    <a:pt x="1734" y="1195"/>
                    <a:pt x="1734" y="1195"/>
                    <a:pt x="1734" y="1195"/>
                  </a:cubicBezTo>
                  <a:close/>
                  <a:moveTo>
                    <a:pt x="2010" y="1196"/>
                  </a:moveTo>
                  <a:cubicBezTo>
                    <a:pt x="2006" y="1207"/>
                    <a:pt x="2003" y="1218"/>
                    <a:pt x="2000" y="1233"/>
                  </a:cubicBezTo>
                  <a:cubicBezTo>
                    <a:pt x="1976" y="1346"/>
                    <a:pt x="1976" y="1346"/>
                    <a:pt x="1976" y="1346"/>
                  </a:cubicBezTo>
                  <a:cubicBezTo>
                    <a:pt x="1964" y="1403"/>
                    <a:pt x="1915" y="1409"/>
                    <a:pt x="1886" y="1409"/>
                  </a:cubicBezTo>
                  <a:cubicBezTo>
                    <a:pt x="1864" y="1409"/>
                    <a:pt x="1822" y="1406"/>
                    <a:pt x="1829" y="1359"/>
                  </a:cubicBezTo>
                  <a:cubicBezTo>
                    <a:pt x="1872" y="1359"/>
                    <a:pt x="1872" y="1359"/>
                    <a:pt x="1872" y="1359"/>
                  </a:cubicBezTo>
                  <a:cubicBezTo>
                    <a:pt x="1872" y="1362"/>
                    <a:pt x="1871" y="1367"/>
                    <a:pt x="1874" y="1372"/>
                  </a:cubicBezTo>
                  <a:cubicBezTo>
                    <a:pt x="1877" y="1376"/>
                    <a:pt x="1883" y="1380"/>
                    <a:pt x="1894" y="1380"/>
                  </a:cubicBezTo>
                  <a:cubicBezTo>
                    <a:pt x="1908" y="1380"/>
                    <a:pt x="1921" y="1374"/>
                    <a:pt x="1926" y="1360"/>
                  </a:cubicBezTo>
                  <a:cubicBezTo>
                    <a:pt x="1930" y="1353"/>
                    <a:pt x="1931" y="1347"/>
                    <a:pt x="1937" y="1324"/>
                  </a:cubicBezTo>
                  <a:cubicBezTo>
                    <a:pt x="1918" y="1343"/>
                    <a:pt x="1901" y="1345"/>
                    <a:pt x="1891" y="1345"/>
                  </a:cubicBezTo>
                  <a:cubicBezTo>
                    <a:pt x="1847" y="1345"/>
                    <a:pt x="1834" y="1307"/>
                    <a:pt x="1842" y="1270"/>
                  </a:cubicBezTo>
                  <a:cubicBezTo>
                    <a:pt x="1850" y="1231"/>
                    <a:pt x="1880" y="1194"/>
                    <a:pt x="1924" y="1194"/>
                  </a:cubicBezTo>
                  <a:cubicBezTo>
                    <a:pt x="1952" y="1194"/>
                    <a:pt x="1959" y="1209"/>
                    <a:pt x="1962" y="1216"/>
                  </a:cubicBezTo>
                  <a:cubicBezTo>
                    <a:pt x="1968" y="1196"/>
                    <a:pt x="1968" y="1196"/>
                    <a:pt x="1968" y="1196"/>
                  </a:cubicBezTo>
                  <a:cubicBezTo>
                    <a:pt x="2010" y="1196"/>
                    <a:pt x="2010" y="1196"/>
                    <a:pt x="2010" y="1196"/>
                  </a:cubicBezTo>
                  <a:cubicBezTo>
                    <a:pt x="2010" y="1196"/>
                    <a:pt x="2010" y="1196"/>
                    <a:pt x="2010" y="1196"/>
                  </a:cubicBezTo>
                  <a:close/>
                  <a:moveTo>
                    <a:pt x="1908" y="1315"/>
                  </a:moveTo>
                  <a:cubicBezTo>
                    <a:pt x="1939" y="1315"/>
                    <a:pt x="1947" y="1277"/>
                    <a:pt x="1948" y="1271"/>
                  </a:cubicBezTo>
                  <a:cubicBezTo>
                    <a:pt x="1952" y="1253"/>
                    <a:pt x="1955" y="1224"/>
                    <a:pt x="1928" y="1224"/>
                  </a:cubicBezTo>
                  <a:cubicBezTo>
                    <a:pt x="1911" y="1224"/>
                    <a:pt x="1894" y="1237"/>
                    <a:pt x="1887" y="1270"/>
                  </a:cubicBezTo>
                  <a:cubicBezTo>
                    <a:pt x="1885" y="1277"/>
                    <a:pt x="1878" y="1315"/>
                    <a:pt x="1908" y="1315"/>
                  </a:cubicBezTo>
                  <a:moveTo>
                    <a:pt x="2058" y="1129"/>
                  </a:moveTo>
                  <a:cubicBezTo>
                    <a:pt x="2102" y="1129"/>
                    <a:pt x="2102" y="1129"/>
                    <a:pt x="2102" y="1129"/>
                  </a:cubicBezTo>
                  <a:cubicBezTo>
                    <a:pt x="2084" y="1216"/>
                    <a:pt x="2084" y="1216"/>
                    <a:pt x="2084" y="1216"/>
                  </a:cubicBezTo>
                  <a:cubicBezTo>
                    <a:pt x="2091" y="1208"/>
                    <a:pt x="2105" y="1193"/>
                    <a:pt x="2133" y="1193"/>
                  </a:cubicBezTo>
                  <a:cubicBezTo>
                    <a:pt x="2156" y="1193"/>
                    <a:pt x="2168" y="1204"/>
                    <a:pt x="2174" y="1214"/>
                  </a:cubicBezTo>
                  <a:cubicBezTo>
                    <a:pt x="2177" y="1221"/>
                    <a:pt x="2179" y="1235"/>
                    <a:pt x="2175" y="1255"/>
                  </a:cubicBezTo>
                  <a:cubicBezTo>
                    <a:pt x="2155" y="1348"/>
                    <a:pt x="2155" y="1348"/>
                    <a:pt x="2155" y="1348"/>
                  </a:cubicBezTo>
                  <a:cubicBezTo>
                    <a:pt x="2110" y="1348"/>
                    <a:pt x="2110" y="1348"/>
                    <a:pt x="2110" y="1348"/>
                  </a:cubicBezTo>
                  <a:cubicBezTo>
                    <a:pt x="2130" y="1256"/>
                    <a:pt x="2130" y="1256"/>
                    <a:pt x="2130" y="1256"/>
                  </a:cubicBezTo>
                  <a:cubicBezTo>
                    <a:pt x="2131" y="1248"/>
                    <a:pt x="2137" y="1223"/>
                    <a:pt x="2112" y="1223"/>
                  </a:cubicBezTo>
                  <a:cubicBezTo>
                    <a:pt x="2099" y="1223"/>
                    <a:pt x="2081" y="1230"/>
                    <a:pt x="2076" y="1254"/>
                  </a:cubicBezTo>
                  <a:cubicBezTo>
                    <a:pt x="2057" y="1348"/>
                    <a:pt x="2057" y="1348"/>
                    <a:pt x="2057" y="1348"/>
                  </a:cubicBezTo>
                  <a:cubicBezTo>
                    <a:pt x="2012" y="1348"/>
                    <a:pt x="2012" y="1348"/>
                    <a:pt x="2012" y="1348"/>
                  </a:cubicBezTo>
                  <a:cubicBezTo>
                    <a:pt x="2058" y="1129"/>
                    <a:pt x="2058" y="1129"/>
                    <a:pt x="2058" y="1129"/>
                  </a:cubicBezTo>
                  <a:cubicBezTo>
                    <a:pt x="2058" y="1129"/>
                    <a:pt x="2058" y="1129"/>
                    <a:pt x="2058" y="1129"/>
                  </a:cubicBezTo>
                  <a:close/>
                  <a:moveTo>
                    <a:pt x="100" y="1249"/>
                  </a:moveTo>
                  <a:cubicBezTo>
                    <a:pt x="101" y="1244"/>
                    <a:pt x="104" y="1221"/>
                    <a:pt x="87" y="1221"/>
                  </a:cubicBezTo>
                  <a:cubicBezTo>
                    <a:pt x="66" y="1221"/>
                    <a:pt x="56" y="1253"/>
                    <a:pt x="53" y="1270"/>
                  </a:cubicBezTo>
                  <a:cubicBezTo>
                    <a:pt x="51" y="1278"/>
                    <a:pt x="46" y="1306"/>
                    <a:pt x="54" y="1317"/>
                  </a:cubicBezTo>
                  <a:cubicBezTo>
                    <a:pt x="57" y="1321"/>
                    <a:pt x="61" y="1322"/>
                    <a:pt x="65" y="1322"/>
                  </a:cubicBezTo>
                  <a:cubicBezTo>
                    <a:pt x="70" y="1322"/>
                    <a:pt x="84" y="1320"/>
                    <a:pt x="92" y="1292"/>
                  </a:cubicBezTo>
                  <a:cubicBezTo>
                    <a:pt x="136" y="1292"/>
                    <a:pt x="136" y="1292"/>
                    <a:pt x="136" y="1292"/>
                  </a:cubicBezTo>
                  <a:cubicBezTo>
                    <a:pt x="133" y="1304"/>
                    <a:pt x="128" y="1323"/>
                    <a:pt x="107" y="1337"/>
                  </a:cubicBezTo>
                  <a:cubicBezTo>
                    <a:pt x="94" y="1347"/>
                    <a:pt x="79" y="1352"/>
                    <a:pt x="60" y="1352"/>
                  </a:cubicBezTo>
                  <a:cubicBezTo>
                    <a:pt x="40" y="1352"/>
                    <a:pt x="23" y="1347"/>
                    <a:pt x="12" y="1331"/>
                  </a:cubicBezTo>
                  <a:cubicBezTo>
                    <a:pt x="2" y="1316"/>
                    <a:pt x="0" y="1296"/>
                    <a:pt x="5" y="1271"/>
                  </a:cubicBezTo>
                  <a:cubicBezTo>
                    <a:pt x="20" y="1201"/>
                    <a:pt x="74" y="1192"/>
                    <a:pt x="94" y="1192"/>
                  </a:cubicBezTo>
                  <a:cubicBezTo>
                    <a:pt x="122" y="1192"/>
                    <a:pt x="153" y="1207"/>
                    <a:pt x="144" y="1249"/>
                  </a:cubicBezTo>
                  <a:cubicBezTo>
                    <a:pt x="100" y="1249"/>
                    <a:pt x="100" y="1249"/>
                    <a:pt x="100" y="1249"/>
                  </a:cubicBezTo>
                  <a:cubicBezTo>
                    <a:pt x="100" y="1249"/>
                    <a:pt x="100" y="1249"/>
                    <a:pt x="100" y="1249"/>
                  </a:cubicBezTo>
                  <a:close/>
                  <a:moveTo>
                    <a:pt x="2378" y="1249"/>
                  </a:moveTo>
                  <a:cubicBezTo>
                    <a:pt x="2379" y="1244"/>
                    <a:pt x="2382" y="1221"/>
                    <a:pt x="2365" y="1221"/>
                  </a:cubicBezTo>
                  <a:cubicBezTo>
                    <a:pt x="2344" y="1221"/>
                    <a:pt x="2335" y="1253"/>
                    <a:pt x="2331" y="1270"/>
                  </a:cubicBezTo>
                  <a:cubicBezTo>
                    <a:pt x="2329" y="1278"/>
                    <a:pt x="2324" y="1306"/>
                    <a:pt x="2332" y="1317"/>
                  </a:cubicBezTo>
                  <a:cubicBezTo>
                    <a:pt x="2335" y="1321"/>
                    <a:pt x="2340" y="1322"/>
                    <a:pt x="2343" y="1322"/>
                  </a:cubicBezTo>
                  <a:cubicBezTo>
                    <a:pt x="2348" y="1322"/>
                    <a:pt x="2362" y="1320"/>
                    <a:pt x="2370" y="1292"/>
                  </a:cubicBezTo>
                  <a:cubicBezTo>
                    <a:pt x="2414" y="1292"/>
                    <a:pt x="2414" y="1292"/>
                    <a:pt x="2414" y="1292"/>
                  </a:cubicBezTo>
                  <a:cubicBezTo>
                    <a:pt x="2411" y="1304"/>
                    <a:pt x="2406" y="1323"/>
                    <a:pt x="2385" y="1337"/>
                  </a:cubicBezTo>
                  <a:cubicBezTo>
                    <a:pt x="2372" y="1347"/>
                    <a:pt x="2357" y="1352"/>
                    <a:pt x="2338" y="1352"/>
                  </a:cubicBezTo>
                  <a:cubicBezTo>
                    <a:pt x="2318" y="1352"/>
                    <a:pt x="2301" y="1347"/>
                    <a:pt x="2290" y="1331"/>
                  </a:cubicBezTo>
                  <a:cubicBezTo>
                    <a:pt x="2280" y="1316"/>
                    <a:pt x="2278" y="1296"/>
                    <a:pt x="2284" y="1271"/>
                  </a:cubicBezTo>
                  <a:cubicBezTo>
                    <a:pt x="2299" y="1201"/>
                    <a:pt x="2352" y="1192"/>
                    <a:pt x="2372" y="1192"/>
                  </a:cubicBezTo>
                  <a:cubicBezTo>
                    <a:pt x="2401" y="1192"/>
                    <a:pt x="2431" y="1207"/>
                    <a:pt x="2423" y="1249"/>
                  </a:cubicBezTo>
                  <a:cubicBezTo>
                    <a:pt x="2378" y="1249"/>
                    <a:pt x="2378" y="1249"/>
                    <a:pt x="2378" y="1249"/>
                  </a:cubicBezTo>
                  <a:cubicBezTo>
                    <a:pt x="2378" y="1249"/>
                    <a:pt x="2378" y="1249"/>
                    <a:pt x="2378" y="1249"/>
                  </a:cubicBezTo>
                  <a:close/>
                  <a:moveTo>
                    <a:pt x="2534" y="1191"/>
                  </a:moveTo>
                  <a:cubicBezTo>
                    <a:pt x="2589" y="1191"/>
                    <a:pt x="2606" y="1229"/>
                    <a:pt x="2597" y="1271"/>
                  </a:cubicBezTo>
                  <a:cubicBezTo>
                    <a:pt x="2587" y="1315"/>
                    <a:pt x="2554" y="1353"/>
                    <a:pt x="2498" y="1353"/>
                  </a:cubicBezTo>
                  <a:cubicBezTo>
                    <a:pt x="2454" y="1353"/>
                    <a:pt x="2426" y="1326"/>
                    <a:pt x="2437" y="1273"/>
                  </a:cubicBezTo>
                  <a:cubicBezTo>
                    <a:pt x="2445" y="1236"/>
                    <a:pt x="2474" y="1191"/>
                    <a:pt x="2534" y="1191"/>
                  </a:cubicBezTo>
                  <a:moveTo>
                    <a:pt x="2507" y="1322"/>
                  </a:moveTo>
                  <a:cubicBezTo>
                    <a:pt x="2527" y="1322"/>
                    <a:pt x="2542" y="1310"/>
                    <a:pt x="2551" y="1270"/>
                  </a:cubicBezTo>
                  <a:cubicBezTo>
                    <a:pt x="2555" y="1250"/>
                    <a:pt x="2557" y="1221"/>
                    <a:pt x="2528" y="1221"/>
                  </a:cubicBezTo>
                  <a:cubicBezTo>
                    <a:pt x="2495" y="1221"/>
                    <a:pt x="2486" y="1259"/>
                    <a:pt x="2484" y="1273"/>
                  </a:cubicBezTo>
                  <a:cubicBezTo>
                    <a:pt x="2476" y="1307"/>
                    <a:pt x="2484" y="1322"/>
                    <a:pt x="2507" y="1322"/>
                  </a:cubicBezTo>
                  <a:moveTo>
                    <a:pt x="2637" y="1223"/>
                  </a:moveTo>
                  <a:cubicBezTo>
                    <a:pt x="2639" y="1214"/>
                    <a:pt x="2640" y="1205"/>
                    <a:pt x="2641" y="1195"/>
                  </a:cubicBezTo>
                  <a:cubicBezTo>
                    <a:pt x="2685" y="1195"/>
                    <a:pt x="2685" y="1195"/>
                    <a:pt x="2685" y="1195"/>
                  </a:cubicBezTo>
                  <a:cubicBezTo>
                    <a:pt x="2682" y="1214"/>
                    <a:pt x="2682" y="1214"/>
                    <a:pt x="2682" y="1214"/>
                  </a:cubicBezTo>
                  <a:cubicBezTo>
                    <a:pt x="2688" y="1208"/>
                    <a:pt x="2704" y="1192"/>
                    <a:pt x="2734" y="1192"/>
                  </a:cubicBezTo>
                  <a:cubicBezTo>
                    <a:pt x="2769" y="1192"/>
                    <a:pt x="2775" y="1213"/>
                    <a:pt x="2776" y="1220"/>
                  </a:cubicBezTo>
                  <a:cubicBezTo>
                    <a:pt x="2795" y="1196"/>
                    <a:pt x="2816" y="1192"/>
                    <a:pt x="2832" y="1192"/>
                  </a:cubicBezTo>
                  <a:cubicBezTo>
                    <a:pt x="2862" y="1192"/>
                    <a:pt x="2871" y="1210"/>
                    <a:pt x="2873" y="1216"/>
                  </a:cubicBezTo>
                  <a:cubicBezTo>
                    <a:pt x="2878" y="1230"/>
                    <a:pt x="2874" y="1248"/>
                    <a:pt x="2871" y="1261"/>
                  </a:cubicBezTo>
                  <a:cubicBezTo>
                    <a:pt x="2853" y="1348"/>
                    <a:pt x="2853" y="1348"/>
                    <a:pt x="2853" y="1348"/>
                  </a:cubicBezTo>
                  <a:cubicBezTo>
                    <a:pt x="2807" y="1348"/>
                    <a:pt x="2807" y="1348"/>
                    <a:pt x="2807" y="1348"/>
                  </a:cubicBezTo>
                  <a:cubicBezTo>
                    <a:pt x="2827" y="1258"/>
                    <a:pt x="2827" y="1258"/>
                    <a:pt x="2827" y="1258"/>
                  </a:cubicBezTo>
                  <a:cubicBezTo>
                    <a:pt x="2830" y="1242"/>
                    <a:pt x="2832" y="1223"/>
                    <a:pt x="2808" y="1223"/>
                  </a:cubicBezTo>
                  <a:cubicBezTo>
                    <a:pt x="2781" y="1223"/>
                    <a:pt x="2775" y="1249"/>
                    <a:pt x="2771" y="1271"/>
                  </a:cubicBezTo>
                  <a:cubicBezTo>
                    <a:pt x="2754" y="1348"/>
                    <a:pt x="2754" y="1348"/>
                    <a:pt x="2754" y="1348"/>
                  </a:cubicBezTo>
                  <a:cubicBezTo>
                    <a:pt x="2709" y="1348"/>
                    <a:pt x="2709" y="1348"/>
                    <a:pt x="2709" y="1348"/>
                  </a:cubicBezTo>
                  <a:cubicBezTo>
                    <a:pt x="2728" y="1257"/>
                    <a:pt x="2728" y="1257"/>
                    <a:pt x="2728" y="1257"/>
                  </a:cubicBezTo>
                  <a:cubicBezTo>
                    <a:pt x="2731" y="1245"/>
                    <a:pt x="2735" y="1223"/>
                    <a:pt x="2710" y="1223"/>
                  </a:cubicBezTo>
                  <a:cubicBezTo>
                    <a:pt x="2682" y="1223"/>
                    <a:pt x="2677" y="1248"/>
                    <a:pt x="2674" y="1258"/>
                  </a:cubicBezTo>
                  <a:cubicBezTo>
                    <a:pt x="2655" y="1348"/>
                    <a:pt x="2655" y="1348"/>
                    <a:pt x="2655" y="1348"/>
                  </a:cubicBezTo>
                  <a:cubicBezTo>
                    <a:pt x="2610" y="1348"/>
                    <a:pt x="2610" y="1348"/>
                    <a:pt x="2610" y="1348"/>
                  </a:cubicBezTo>
                  <a:cubicBezTo>
                    <a:pt x="2637" y="1223"/>
                    <a:pt x="2637" y="1223"/>
                    <a:pt x="2637" y="1223"/>
                  </a:cubicBezTo>
                  <a:cubicBezTo>
                    <a:pt x="2637" y="1223"/>
                    <a:pt x="2637" y="1223"/>
                    <a:pt x="2637" y="1223"/>
                  </a:cubicBezTo>
                  <a:close/>
                  <a:moveTo>
                    <a:pt x="2966" y="1195"/>
                  </a:moveTo>
                  <a:cubicBezTo>
                    <a:pt x="2963" y="1216"/>
                    <a:pt x="2963" y="1216"/>
                    <a:pt x="2963" y="1216"/>
                  </a:cubicBezTo>
                  <a:cubicBezTo>
                    <a:pt x="2982" y="1192"/>
                    <a:pt x="3008" y="1192"/>
                    <a:pt x="3015" y="1192"/>
                  </a:cubicBezTo>
                  <a:cubicBezTo>
                    <a:pt x="3054" y="1192"/>
                    <a:pt x="3072" y="1221"/>
                    <a:pt x="3062" y="1268"/>
                  </a:cubicBezTo>
                  <a:cubicBezTo>
                    <a:pt x="3053" y="1312"/>
                    <a:pt x="3022" y="1350"/>
                    <a:pt x="2978" y="1350"/>
                  </a:cubicBezTo>
                  <a:cubicBezTo>
                    <a:pt x="2950" y="1350"/>
                    <a:pt x="2942" y="1335"/>
                    <a:pt x="2939" y="1330"/>
                  </a:cubicBezTo>
                  <a:cubicBezTo>
                    <a:pt x="2923" y="1407"/>
                    <a:pt x="2923" y="1407"/>
                    <a:pt x="2923" y="1407"/>
                  </a:cubicBezTo>
                  <a:cubicBezTo>
                    <a:pt x="2877" y="1407"/>
                    <a:pt x="2877" y="1407"/>
                    <a:pt x="2877" y="1407"/>
                  </a:cubicBezTo>
                  <a:cubicBezTo>
                    <a:pt x="2922" y="1195"/>
                    <a:pt x="2922" y="1195"/>
                    <a:pt x="2922" y="1195"/>
                  </a:cubicBezTo>
                  <a:cubicBezTo>
                    <a:pt x="2966" y="1195"/>
                    <a:pt x="2966" y="1195"/>
                    <a:pt x="2966" y="1195"/>
                  </a:cubicBezTo>
                  <a:cubicBezTo>
                    <a:pt x="2966" y="1195"/>
                    <a:pt x="2966" y="1195"/>
                    <a:pt x="2966" y="1195"/>
                  </a:cubicBezTo>
                  <a:close/>
                  <a:moveTo>
                    <a:pt x="3017" y="1270"/>
                  </a:moveTo>
                  <a:cubicBezTo>
                    <a:pt x="3020" y="1252"/>
                    <a:pt x="3022" y="1221"/>
                    <a:pt x="2996" y="1221"/>
                  </a:cubicBezTo>
                  <a:cubicBezTo>
                    <a:pt x="2981" y="1221"/>
                    <a:pt x="2959" y="1232"/>
                    <a:pt x="2950" y="1273"/>
                  </a:cubicBezTo>
                  <a:cubicBezTo>
                    <a:pt x="2947" y="1282"/>
                    <a:pt x="2940" y="1321"/>
                    <a:pt x="2973" y="1321"/>
                  </a:cubicBezTo>
                  <a:cubicBezTo>
                    <a:pt x="2994" y="1321"/>
                    <a:pt x="3010" y="1300"/>
                    <a:pt x="3017" y="1270"/>
                  </a:cubicBezTo>
                  <a:moveTo>
                    <a:pt x="3119" y="1129"/>
                  </a:moveTo>
                  <a:cubicBezTo>
                    <a:pt x="3164" y="1129"/>
                    <a:pt x="3164" y="1129"/>
                    <a:pt x="3164" y="1129"/>
                  </a:cubicBezTo>
                  <a:cubicBezTo>
                    <a:pt x="3117" y="1348"/>
                    <a:pt x="3117" y="1348"/>
                    <a:pt x="3117" y="1348"/>
                  </a:cubicBezTo>
                  <a:cubicBezTo>
                    <a:pt x="3072" y="1348"/>
                    <a:pt x="3072" y="1348"/>
                    <a:pt x="3072" y="1348"/>
                  </a:cubicBezTo>
                  <a:cubicBezTo>
                    <a:pt x="3119" y="1129"/>
                    <a:pt x="3119" y="1129"/>
                    <a:pt x="3119" y="1129"/>
                  </a:cubicBezTo>
                  <a:cubicBezTo>
                    <a:pt x="3119" y="1129"/>
                    <a:pt x="3119" y="1129"/>
                    <a:pt x="3119" y="1129"/>
                  </a:cubicBezTo>
                  <a:close/>
                  <a:moveTo>
                    <a:pt x="3202" y="1283"/>
                  </a:moveTo>
                  <a:cubicBezTo>
                    <a:pt x="3200" y="1293"/>
                    <a:pt x="3193" y="1324"/>
                    <a:pt x="3225" y="1324"/>
                  </a:cubicBezTo>
                  <a:cubicBezTo>
                    <a:pt x="3236" y="1324"/>
                    <a:pt x="3248" y="1319"/>
                    <a:pt x="3256" y="1303"/>
                  </a:cubicBezTo>
                  <a:cubicBezTo>
                    <a:pt x="3297" y="1303"/>
                    <a:pt x="3297" y="1303"/>
                    <a:pt x="3297" y="1303"/>
                  </a:cubicBezTo>
                  <a:cubicBezTo>
                    <a:pt x="3295" y="1310"/>
                    <a:pt x="3291" y="1323"/>
                    <a:pt x="3275" y="1336"/>
                  </a:cubicBezTo>
                  <a:cubicBezTo>
                    <a:pt x="3261" y="1348"/>
                    <a:pt x="3240" y="1354"/>
                    <a:pt x="3218" y="1354"/>
                  </a:cubicBezTo>
                  <a:cubicBezTo>
                    <a:pt x="3205" y="1354"/>
                    <a:pt x="3180" y="1351"/>
                    <a:pt x="3168" y="1335"/>
                  </a:cubicBezTo>
                  <a:cubicBezTo>
                    <a:pt x="3157" y="1320"/>
                    <a:pt x="3155" y="1299"/>
                    <a:pt x="3161" y="1275"/>
                  </a:cubicBezTo>
                  <a:cubicBezTo>
                    <a:pt x="3166" y="1250"/>
                    <a:pt x="3178" y="1220"/>
                    <a:pt x="3208" y="1202"/>
                  </a:cubicBezTo>
                  <a:cubicBezTo>
                    <a:pt x="3222" y="1194"/>
                    <a:pt x="3237" y="1190"/>
                    <a:pt x="3254" y="1190"/>
                  </a:cubicBezTo>
                  <a:cubicBezTo>
                    <a:pt x="3276" y="1190"/>
                    <a:pt x="3300" y="1198"/>
                    <a:pt x="3308" y="1227"/>
                  </a:cubicBezTo>
                  <a:cubicBezTo>
                    <a:pt x="3314" y="1248"/>
                    <a:pt x="3309" y="1270"/>
                    <a:pt x="3305" y="1283"/>
                  </a:cubicBezTo>
                  <a:cubicBezTo>
                    <a:pt x="3202" y="1283"/>
                    <a:pt x="3202" y="1283"/>
                    <a:pt x="3202" y="1283"/>
                  </a:cubicBezTo>
                  <a:cubicBezTo>
                    <a:pt x="3202" y="1283"/>
                    <a:pt x="3202" y="1283"/>
                    <a:pt x="3202" y="1283"/>
                  </a:cubicBezTo>
                  <a:close/>
                  <a:moveTo>
                    <a:pt x="3265" y="1254"/>
                  </a:moveTo>
                  <a:cubicBezTo>
                    <a:pt x="3267" y="1248"/>
                    <a:pt x="3272" y="1220"/>
                    <a:pt x="3246" y="1220"/>
                  </a:cubicBezTo>
                  <a:cubicBezTo>
                    <a:pt x="3226" y="1220"/>
                    <a:pt x="3214" y="1236"/>
                    <a:pt x="3210" y="1254"/>
                  </a:cubicBezTo>
                  <a:cubicBezTo>
                    <a:pt x="3265" y="1254"/>
                    <a:pt x="3265" y="1254"/>
                    <a:pt x="3265" y="1254"/>
                  </a:cubicBezTo>
                  <a:cubicBezTo>
                    <a:pt x="3265" y="1254"/>
                    <a:pt x="3265" y="1254"/>
                    <a:pt x="3265" y="1254"/>
                  </a:cubicBezTo>
                  <a:close/>
                  <a:moveTo>
                    <a:pt x="3383" y="1195"/>
                  </a:moveTo>
                  <a:cubicBezTo>
                    <a:pt x="3401" y="1245"/>
                    <a:pt x="3401" y="1245"/>
                    <a:pt x="3401" y="1245"/>
                  </a:cubicBezTo>
                  <a:cubicBezTo>
                    <a:pt x="3442" y="1195"/>
                    <a:pt x="3442" y="1195"/>
                    <a:pt x="3442" y="1195"/>
                  </a:cubicBezTo>
                  <a:cubicBezTo>
                    <a:pt x="3488" y="1195"/>
                    <a:pt x="3488" y="1195"/>
                    <a:pt x="3488" y="1195"/>
                  </a:cubicBezTo>
                  <a:cubicBezTo>
                    <a:pt x="3423" y="1269"/>
                    <a:pt x="3423" y="1269"/>
                    <a:pt x="3423" y="1269"/>
                  </a:cubicBezTo>
                  <a:cubicBezTo>
                    <a:pt x="3457" y="1348"/>
                    <a:pt x="3457" y="1348"/>
                    <a:pt x="3457" y="1348"/>
                  </a:cubicBezTo>
                  <a:cubicBezTo>
                    <a:pt x="3404" y="1348"/>
                    <a:pt x="3404" y="1348"/>
                    <a:pt x="3404" y="1348"/>
                  </a:cubicBezTo>
                  <a:cubicBezTo>
                    <a:pt x="3385" y="1292"/>
                    <a:pt x="3385" y="1292"/>
                    <a:pt x="3385" y="1292"/>
                  </a:cubicBezTo>
                  <a:cubicBezTo>
                    <a:pt x="3342" y="1348"/>
                    <a:pt x="3342" y="1348"/>
                    <a:pt x="3342" y="1348"/>
                  </a:cubicBezTo>
                  <a:cubicBezTo>
                    <a:pt x="3295" y="1348"/>
                    <a:pt x="3295" y="1348"/>
                    <a:pt x="3295" y="1348"/>
                  </a:cubicBezTo>
                  <a:cubicBezTo>
                    <a:pt x="3364" y="1266"/>
                    <a:pt x="3364" y="1266"/>
                    <a:pt x="3364" y="1266"/>
                  </a:cubicBezTo>
                  <a:cubicBezTo>
                    <a:pt x="3329" y="1195"/>
                    <a:pt x="3329" y="1195"/>
                    <a:pt x="3329" y="1195"/>
                  </a:cubicBezTo>
                  <a:cubicBezTo>
                    <a:pt x="3383" y="1195"/>
                    <a:pt x="3383" y="1195"/>
                    <a:pt x="3383" y="1195"/>
                  </a:cubicBezTo>
                  <a:cubicBezTo>
                    <a:pt x="3383" y="1195"/>
                    <a:pt x="3383" y="1195"/>
                    <a:pt x="3383" y="1195"/>
                  </a:cubicBezTo>
                  <a:close/>
                  <a:moveTo>
                    <a:pt x="3509" y="1194"/>
                  </a:moveTo>
                  <a:cubicBezTo>
                    <a:pt x="3554" y="1194"/>
                    <a:pt x="3554" y="1194"/>
                    <a:pt x="3554" y="1194"/>
                  </a:cubicBezTo>
                  <a:cubicBezTo>
                    <a:pt x="3521" y="1348"/>
                    <a:pt x="3521" y="1348"/>
                    <a:pt x="3521" y="1348"/>
                  </a:cubicBezTo>
                  <a:cubicBezTo>
                    <a:pt x="3476" y="1348"/>
                    <a:pt x="3476" y="1348"/>
                    <a:pt x="3476" y="1348"/>
                  </a:cubicBezTo>
                  <a:cubicBezTo>
                    <a:pt x="3509" y="1194"/>
                    <a:pt x="3509" y="1194"/>
                    <a:pt x="3509" y="1194"/>
                  </a:cubicBezTo>
                  <a:cubicBezTo>
                    <a:pt x="3509" y="1194"/>
                    <a:pt x="3509" y="1194"/>
                    <a:pt x="3509" y="1194"/>
                  </a:cubicBezTo>
                  <a:close/>
                  <a:moveTo>
                    <a:pt x="3521" y="1129"/>
                  </a:moveTo>
                  <a:cubicBezTo>
                    <a:pt x="3569" y="1129"/>
                    <a:pt x="3569" y="1129"/>
                    <a:pt x="3569" y="1129"/>
                  </a:cubicBezTo>
                  <a:cubicBezTo>
                    <a:pt x="3561" y="1168"/>
                    <a:pt x="3561" y="1168"/>
                    <a:pt x="3561" y="1168"/>
                  </a:cubicBezTo>
                  <a:cubicBezTo>
                    <a:pt x="3513" y="1168"/>
                    <a:pt x="3513" y="1168"/>
                    <a:pt x="3513" y="1168"/>
                  </a:cubicBezTo>
                  <a:cubicBezTo>
                    <a:pt x="3521" y="1129"/>
                    <a:pt x="3521" y="1129"/>
                    <a:pt x="3521" y="1129"/>
                  </a:cubicBezTo>
                  <a:cubicBezTo>
                    <a:pt x="3521" y="1129"/>
                    <a:pt x="3521" y="1129"/>
                    <a:pt x="3521" y="1129"/>
                  </a:cubicBezTo>
                  <a:close/>
                  <a:moveTo>
                    <a:pt x="3649" y="1346"/>
                  </a:moveTo>
                  <a:cubicBezTo>
                    <a:pt x="3634" y="1350"/>
                    <a:pt x="3621" y="1351"/>
                    <a:pt x="3614" y="1351"/>
                  </a:cubicBezTo>
                  <a:cubicBezTo>
                    <a:pt x="3568" y="1351"/>
                    <a:pt x="3575" y="1322"/>
                    <a:pt x="3577" y="1310"/>
                  </a:cubicBezTo>
                  <a:cubicBezTo>
                    <a:pt x="3595" y="1225"/>
                    <a:pt x="3595" y="1225"/>
                    <a:pt x="3595" y="1225"/>
                  </a:cubicBezTo>
                  <a:cubicBezTo>
                    <a:pt x="3565" y="1225"/>
                    <a:pt x="3565" y="1225"/>
                    <a:pt x="3565" y="1225"/>
                  </a:cubicBezTo>
                  <a:cubicBezTo>
                    <a:pt x="3572" y="1196"/>
                    <a:pt x="3572" y="1196"/>
                    <a:pt x="3572" y="1196"/>
                  </a:cubicBezTo>
                  <a:cubicBezTo>
                    <a:pt x="3601" y="1196"/>
                    <a:pt x="3601" y="1196"/>
                    <a:pt x="3601" y="1196"/>
                  </a:cubicBezTo>
                  <a:cubicBezTo>
                    <a:pt x="3608" y="1166"/>
                    <a:pt x="3608" y="1166"/>
                    <a:pt x="3608" y="1166"/>
                  </a:cubicBezTo>
                  <a:cubicBezTo>
                    <a:pt x="3656" y="1149"/>
                    <a:pt x="3656" y="1149"/>
                    <a:pt x="3656" y="1149"/>
                  </a:cubicBezTo>
                  <a:cubicBezTo>
                    <a:pt x="3646" y="1196"/>
                    <a:pt x="3646" y="1196"/>
                    <a:pt x="3646" y="1196"/>
                  </a:cubicBezTo>
                  <a:cubicBezTo>
                    <a:pt x="3682" y="1196"/>
                    <a:pt x="3682" y="1196"/>
                    <a:pt x="3682" y="1196"/>
                  </a:cubicBezTo>
                  <a:cubicBezTo>
                    <a:pt x="3676" y="1225"/>
                    <a:pt x="3676" y="1225"/>
                    <a:pt x="3676" y="1225"/>
                  </a:cubicBezTo>
                  <a:cubicBezTo>
                    <a:pt x="3640" y="1225"/>
                    <a:pt x="3640" y="1225"/>
                    <a:pt x="3640" y="1225"/>
                  </a:cubicBezTo>
                  <a:cubicBezTo>
                    <a:pt x="3625" y="1295"/>
                    <a:pt x="3625" y="1295"/>
                    <a:pt x="3625" y="1295"/>
                  </a:cubicBezTo>
                  <a:cubicBezTo>
                    <a:pt x="3622" y="1309"/>
                    <a:pt x="3620" y="1317"/>
                    <a:pt x="3640" y="1317"/>
                  </a:cubicBezTo>
                  <a:cubicBezTo>
                    <a:pt x="3647" y="1317"/>
                    <a:pt x="3650" y="1317"/>
                    <a:pt x="3656" y="1317"/>
                  </a:cubicBezTo>
                  <a:cubicBezTo>
                    <a:pt x="3649" y="1346"/>
                    <a:pt x="3649" y="1346"/>
                    <a:pt x="3649" y="1346"/>
                  </a:cubicBezTo>
                  <a:cubicBezTo>
                    <a:pt x="3649" y="1346"/>
                    <a:pt x="3649" y="1346"/>
                    <a:pt x="3649" y="1346"/>
                  </a:cubicBezTo>
                  <a:close/>
                  <a:moveTo>
                    <a:pt x="3741" y="1195"/>
                  </a:moveTo>
                  <a:cubicBezTo>
                    <a:pt x="3752" y="1301"/>
                    <a:pt x="3752" y="1301"/>
                    <a:pt x="3752" y="1301"/>
                  </a:cubicBezTo>
                  <a:cubicBezTo>
                    <a:pt x="3809" y="1195"/>
                    <a:pt x="3809" y="1195"/>
                    <a:pt x="3809" y="1195"/>
                  </a:cubicBezTo>
                  <a:cubicBezTo>
                    <a:pt x="3854" y="1195"/>
                    <a:pt x="3854" y="1195"/>
                    <a:pt x="3854" y="1195"/>
                  </a:cubicBezTo>
                  <a:cubicBezTo>
                    <a:pt x="3764" y="1345"/>
                    <a:pt x="3764" y="1345"/>
                    <a:pt x="3764" y="1345"/>
                  </a:cubicBezTo>
                  <a:cubicBezTo>
                    <a:pt x="3732" y="1406"/>
                    <a:pt x="3732" y="1406"/>
                    <a:pt x="3732" y="1406"/>
                  </a:cubicBezTo>
                  <a:cubicBezTo>
                    <a:pt x="3687" y="1406"/>
                    <a:pt x="3687" y="1406"/>
                    <a:pt x="3687" y="1406"/>
                  </a:cubicBezTo>
                  <a:cubicBezTo>
                    <a:pt x="3719" y="1348"/>
                    <a:pt x="3719" y="1348"/>
                    <a:pt x="3719" y="1348"/>
                  </a:cubicBezTo>
                  <a:cubicBezTo>
                    <a:pt x="3693" y="1195"/>
                    <a:pt x="3693" y="1195"/>
                    <a:pt x="3693" y="1195"/>
                  </a:cubicBezTo>
                  <a:cubicBezTo>
                    <a:pt x="3741" y="1195"/>
                    <a:pt x="3741" y="1195"/>
                    <a:pt x="3741" y="1195"/>
                  </a:cubicBezTo>
                  <a:cubicBezTo>
                    <a:pt x="3741" y="1195"/>
                    <a:pt x="3741" y="1195"/>
                    <a:pt x="3741" y="1195"/>
                  </a:cubicBezTo>
                  <a:close/>
                  <a:moveTo>
                    <a:pt x="3933" y="1145"/>
                  </a:moveTo>
                  <a:cubicBezTo>
                    <a:pt x="3899" y="1145"/>
                    <a:pt x="3899" y="1145"/>
                    <a:pt x="3899" y="1145"/>
                  </a:cubicBezTo>
                  <a:cubicBezTo>
                    <a:pt x="3902" y="1129"/>
                    <a:pt x="3902" y="1129"/>
                    <a:pt x="3902" y="1129"/>
                  </a:cubicBezTo>
                  <a:cubicBezTo>
                    <a:pt x="3990" y="1129"/>
                    <a:pt x="3990" y="1129"/>
                    <a:pt x="3990" y="1129"/>
                  </a:cubicBezTo>
                  <a:cubicBezTo>
                    <a:pt x="3987" y="1145"/>
                    <a:pt x="3987" y="1145"/>
                    <a:pt x="3987" y="1145"/>
                  </a:cubicBezTo>
                  <a:cubicBezTo>
                    <a:pt x="3953" y="1145"/>
                    <a:pt x="3953" y="1145"/>
                    <a:pt x="3953" y="1145"/>
                  </a:cubicBezTo>
                  <a:cubicBezTo>
                    <a:pt x="3936" y="1225"/>
                    <a:pt x="3936" y="1225"/>
                    <a:pt x="3936" y="1225"/>
                  </a:cubicBezTo>
                  <a:cubicBezTo>
                    <a:pt x="3916" y="1225"/>
                    <a:pt x="3916" y="1225"/>
                    <a:pt x="3916" y="1225"/>
                  </a:cubicBezTo>
                  <a:cubicBezTo>
                    <a:pt x="3933" y="1145"/>
                    <a:pt x="3933" y="1145"/>
                    <a:pt x="3933" y="1145"/>
                  </a:cubicBezTo>
                  <a:cubicBezTo>
                    <a:pt x="3933" y="1145"/>
                    <a:pt x="3933" y="1145"/>
                    <a:pt x="3933" y="1145"/>
                  </a:cubicBezTo>
                  <a:close/>
                  <a:moveTo>
                    <a:pt x="3999" y="1129"/>
                  </a:moveTo>
                  <a:cubicBezTo>
                    <a:pt x="4031" y="1129"/>
                    <a:pt x="4031" y="1129"/>
                    <a:pt x="4031" y="1129"/>
                  </a:cubicBezTo>
                  <a:cubicBezTo>
                    <a:pt x="4036" y="1200"/>
                    <a:pt x="4036" y="1200"/>
                    <a:pt x="4036" y="1200"/>
                  </a:cubicBezTo>
                  <a:cubicBezTo>
                    <a:pt x="4072" y="1129"/>
                    <a:pt x="4072" y="1129"/>
                    <a:pt x="4072" y="1129"/>
                  </a:cubicBezTo>
                  <a:cubicBezTo>
                    <a:pt x="4103" y="1129"/>
                    <a:pt x="4103" y="1129"/>
                    <a:pt x="4103" y="1129"/>
                  </a:cubicBezTo>
                  <a:cubicBezTo>
                    <a:pt x="4083" y="1225"/>
                    <a:pt x="4083" y="1225"/>
                    <a:pt x="4083" y="1225"/>
                  </a:cubicBezTo>
                  <a:cubicBezTo>
                    <a:pt x="4063" y="1225"/>
                    <a:pt x="4063" y="1225"/>
                    <a:pt x="4063" y="1225"/>
                  </a:cubicBezTo>
                  <a:cubicBezTo>
                    <a:pt x="4080" y="1143"/>
                    <a:pt x="4080" y="1143"/>
                    <a:pt x="4080" y="1143"/>
                  </a:cubicBezTo>
                  <a:cubicBezTo>
                    <a:pt x="4038" y="1225"/>
                    <a:pt x="4038" y="1225"/>
                    <a:pt x="4038" y="1225"/>
                  </a:cubicBezTo>
                  <a:cubicBezTo>
                    <a:pt x="4021" y="1225"/>
                    <a:pt x="4021" y="1225"/>
                    <a:pt x="4021" y="1225"/>
                  </a:cubicBezTo>
                  <a:cubicBezTo>
                    <a:pt x="4014" y="1143"/>
                    <a:pt x="4014" y="1143"/>
                    <a:pt x="4014" y="1143"/>
                  </a:cubicBezTo>
                  <a:cubicBezTo>
                    <a:pt x="3997" y="1225"/>
                    <a:pt x="3997" y="1225"/>
                    <a:pt x="3997" y="1225"/>
                  </a:cubicBezTo>
                  <a:cubicBezTo>
                    <a:pt x="3978" y="1225"/>
                    <a:pt x="3978" y="1225"/>
                    <a:pt x="3978" y="1225"/>
                  </a:cubicBezTo>
                  <a:cubicBezTo>
                    <a:pt x="3999" y="1129"/>
                    <a:pt x="3999" y="1129"/>
                    <a:pt x="3999" y="1129"/>
                  </a:cubicBezTo>
                  <a:cubicBezTo>
                    <a:pt x="3999" y="1129"/>
                    <a:pt x="3999" y="1129"/>
                    <a:pt x="3999" y="11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8" name="Freeform 9"/>
            <p:cNvSpPr>
              <a:spLocks noEditPoints="1"/>
            </p:cNvSpPr>
            <p:nvPr userDrawn="1"/>
          </p:nvSpPr>
          <p:spPr bwMode="gray">
            <a:xfrm>
              <a:off x="68" y="0"/>
              <a:ext cx="1723" cy="964"/>
            </a:xfrm>
            <a:custGeom>
              <a:avLst/>
              <a:gdLst>
                <a:gd name="T0" fmla="*/ 231 w 2268"/>
                <a:gd name="T1" fmla="*/ 327 h 1269"/>
                <a:gd name="T2" fmla="*/ 0 w 2268"/>
                <a:gd name="T3" fmla="*/ 327 h 1269"/>
                <a:gd name="T4" fmla="*/ 0 w 2268"/>
                <a:gd name="T5" fmla="*/ 0 h 1269"/>
                <a:gd name="T6" fmla="*/ 231 w 2268"/>
                <a:gd name="T7" fmla="*/ 0 h 1269"/>
                <a:gd name="T8" fmla="*/ 231 w 2268"/>
                <a:gd name="T9" fmla="*/ 327 h 1269"/>
                <a:gd name="T10" fmla="*/ 2268 w 2268"/>
                <a:gd name="T11" fmla="*/ 0 h 1269"/>
                <a:gd name="T12" fmla="*/ 2036 w 2268"/>
                <a:gd name="T13" fmla="*/ 0 h 1269"/>
                <a:gd name="T14" fmla="*/ 2036 w 2268"/>
                <a:gd name="T15" fmla="*/ 327 h 1269"/>
                <a:gd name="T16" fmla="*/ 2268 w 2268"/>
                <a:gd name="T17" fmla="*/ 327 h 1269"/>
                <a:gd name="T18" fmla="*/ 2268 w 2268"/>
                <a:gd name="T19" fmla="*/ 0 h 1269"/>
                <a:gd name="T20" fmla="*/ 231 w 2268"/>
                <a:gd name="T21" fmla="*/ 942 h 1269"/>
                <a:gd name="T22" fmla="*/ 0 w 2268"/>
                <a:gd name="T23" fmla="*/ 942 h 1269"/>
                <a:gd name="T24" fmla="*/ 0 w 2268"/>
                <a:gd name="T25" fmla="*/ 1269 h 1269"/>
                <a:gd name="T26" fmla="*/ 231 w 2268"/>
                <a:gd name="T27" fmla="*/ 1269 h 1269"/>
                <a:gd name="T28" fmla="*/ 231 w 2268"/>
                <a:gd name="T29" fmla="*/ 942 h 1269"/>
                <a:gd name="T30" fmla="*/ 2268 w 2268"/>
                <a:gd name="T31" fmla="*/ 942 h 1269"/>
                <a:gd name="T32" fmla="*/ 2036 w 2268"/>
                <a:gd name="T33" fmla="*/ 942 h 1269"/>
                <a:gd name="T34" fmla="*/ 2036 w 2268"/>
                <a:gd name="T35" fmla="*/ 1269 h 1269"/>
                <a:gd name="T36" fmla="*/ 2268 w 2268"/>
                <a:gd name="T37" fmla="*/ 1269 h 1269"/>
                <a:gd name="T38" fmla="*/ 2268 w 2268"/>
                <a:gd name="T39" fmla="*/ 942 h 1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68"/>
                <a:gd name="T61" fmla="*/ 0 h 1269"/>
                <a:gd name="T62" fmla="*/ 2268 w 2268"/>
                <a:gd name="T63" fmla="*/ 1269 h 1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68" h="1269">
                  <a:moveTo>
                    <a:pt x="231" y="32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327"/>
                  </a:lnTo>
                  <a:close/>
                  <a:moveTo>
                    <a:pt x="2268" y="0"/>
                  </a:moveTo>
                  <a:lnTo>
                    <a:pt x="2036" y="0"/>
                  </a:lnTo>
                  <a:lnTo>
                    <a:pt x="2036" y="327"/>
                  </a:lnTo>
                  <a:lnTo>
                    <a:pt x="2268" y="327"/>
                  </a:lnTo>
                  <a:lnTo>
                    <a:pt x="2268" y="0"/>
                  </a:lnTo>
                  <a:close/>
                  <a:moveTo>
                    <a:pt x="231" y="942"/>
                  </a:moveTo>
                  <a:lnTo>
                    <a:pt x="0" y="942"/>
                  </a:lnTo>
                  <a:lnTo>
                    <a:pt x="0" y="1269"/>
                  </a:lnTo>
                  <a:lnTo>
                    <a:pt x="231" y="1269"/>
                  </a:lnTo>
                  <a:lnTo>
                    <a:pt x="231" y="942"/>
                  </a:lnTo>
                  <a:close/>
                  <a:moveTo>
                    <a:pt x="2268" y="942"/>
                  </a:moveTo>
                  <a:lnTo>
                    <a:pt x="2036" y="942"/>
                  </a:lnTo>
                  <a:lnTo>
                    <a:pt x="2036" y="1269"/>
                  </a:lnTo>
                  <a:lnTo>
                    <a:pt x="2268" y="1269"/>
                  </a:lnTo>
                  <a:lnTo>
                    <a:pt x="2268" y="94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" y="2623848"/>
            <a:ext cx="9371990" cy="5274441"/>
          </a:xfrm>
          <a:prstGeom prst="rect">
            <a:avLst/>
          </a:prstGeom>
        </p:spPr>
      </p:pic>
      <p:sp>
        <p:nvSpPr>
          <p:cNvPr id="42" name="Freeform 12"/>
          <p:cNvSpPr>
            <a:spLocks/>
          </p:cNvSpPr>
          <p:nvPr userDrawn="1"/>
        </p:nvSpPr>
        <p:spPr bwMode="gray">
          <a:xfrm>
            <a:off x="-10500" y="0"/>
            <a:ext cx="3611125" cy="3429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039"/>
              </a:cxn>
              <a:cxn ang="0">
                <a:pos x="2796" y="2039"/>
              </a:cxn>
              <a:cxn ang="0">
                <a:pos x="3400" y="0"/>
              </a:cxn>
              <a:cxn ang="0">
                <a:pos x="0" y="0"/>
              </a:cxn>
            </a:cxnLst>
            <a:rect l="0" t="0" r="r" b="b"/>
            <a:pathLst>
              <a:path w="3400" h="2039">
                <a:moveTo>
                  <a:pt x="0" y="0"/>
                </a:moveTo>
                <a:lnTo>
                  <a:pt x="0" y="2039"/>
                </a:lnTo>
                <a:lnTo>
                  <a:pt x="2796" y="2039"/>
                </a:lnTo>
                <a:lnTo>
                  <a:pt x="340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28" name="Title 9"/>
          <p:cNvSpPr txBox="1">
            <a:spLocks/>
          </p:cNvSpPr>
          <p:nvPr userDrawn="1"/>
        </p:nvSpPr>
        <p:spPr bwMode="gray">
          <a:xfrm>
            <a:off x="288258" y="1052736"/>
            <a:ext cx="2952327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2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defRPr/>
            </a:pPr>
            <a:endParaRPr lang="hu-HU" sz="2400">
              <a:solidFill>
                <a:srgbClr val="FFFFFF"/>
              </a:solidFill>
            </a:endParaRPr>
          </a:p>
        </p:txBody>
      </p:sp>
      <p:sp>
        <p:nvSpPr>
          <p:cNvPr id="31" name="Title 9"/>
          <p:cNvSpPr txBox="1">
            <a:spLocks/>
          </p:cNvSpPr>
          <p:nvPr userDrawn="1"/>
        </p:nvSpPr>
        <p:spPr bwMode="gray">
          <a:xfrm>
            <a:off x="360265" y="2924944"/>
            <a:ext cx="2592288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1400" b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defRPr/>
            </a:pPr>
            <a:r>
              <a:rPr lang="hu-HU" sz="1100">
                <a:solidFill>
                  <a:srgbClr val="FFFFFF"/>
                </a:solidFill>
              </a:rPr>
              <a:t>Case study carried out in 2014</a:t>
            </a:r>
            <a:br>
              <a:rPr lang="hu-HU" sz="1100">
                <a:solidFill>
                  <a:srgbClr val="FFFFFF"/>
                </a:solidFill>
              </a:rPr>
            </a:br>
            <a:endParaRPr sz="1100">
              <a:solidFill>
                <a:srgbClr val="FFFFFF"/>
              </a:solidFill>
            </a:endParaRPr>
          </a:p>
        </p:txBody>
      </p:sp>
      <p:grpSp>
        <p:nvGrpSpPr>
          <p:cNvPr id="32" name="Group 19"/>
          <p:cNvGrpSpPr>
            <a:grpSpLocks/>
          </p:cNvGrpSpPr>
          <p:nvPr userDrawn="1"/>
        </p:nvGrpSpPr>
        <p:grpSpPr bwMode="gray">
          <a:xfrm>
            <a:off x="193412" y="-1"/>
            <a:ext cx="2021435" cy="1196753"/>
            <a:chOff x="68" y="0"/>
            <a:chExt cx="1723" cy="964"/>
          </a:xfrm>
        </p:grpSpPr>
        <p:sp>
          <p:nvSpPr>
            <p:cNvPr id="33" name="Freeform 8"/>
            <p:cNvSpPr>
              <a:spLocks noEditPoints="1"/>
            </p:cNvSpPr>
            <p:nvPr userDrawn="1"/>
          </p:nvSpPr>
          <p:spPr bwMode="gray">
            <a:xfrm>
              <a:off x="199" y="248"/>
              <a:ext cx="1423" cy="489"/>
            </a:xfrm>
            <a:custGeom>
              <a:avLst/>
              <a:gdLst>
                <a:gd name="T0" fmla="*/ 1974 w 4103"/>
                <a:gd name="T1" fmla="*/ 485 h 1409"/>
                <a:gd name="T2" fmla="*/ 2267 w 4103"/>
                <a:gd name="T3" fmla="*/ 697 h 1409"/>
                <a:gd name="T4" fmla="*/ 1655 w 4103"/>
                <a:gd name="T5" fmla="*/ 656 h 1409"/>
                <a:gd name="T6" fmla="*/ 1718 w 4103"/>
                <a:gd name="T7" fmla="*/ 424 h 1409"/>
                <a:gd name="T8" fmla="*/ 970 w 4103"/>
                <a:gd name="T9" fmla="*/ 697 h 1409"/>
                <a:gd name="T10" fmla="*/ 1169 w 4103"/>
                <a:gd name="T11" fmla="*/ 416 h 1409"/>
                <a:gd name="T12" fmla="*/ 719 w 4103"/>
                <a:gd name="T13" fmla="*/ 631 h 1409"/>
                <a:gd name="T14" fmla="*/ 751 w 4103"/>
                <a:gd name="T15" fmla="*/ 630 h 1409"/>
                <a:gd name="T16" fmla="*/ 202 w 4103"/>
                <a:gd name="T17" fmla="*/ 618 h 1409"/>
                <a:gd name="T18" fmla="*/ 180 w 4103"/>
                <a:gd name="T19" fmla="*/ 697 h 1409"/>
                <a:gd name="T20" fmla="*/ 1187 w 4103"/>
                <a:gd name="T21" fmla="*/ 416 h 1409"/>
                <a:gd name="T22" fmla="*/ 115 w 4103"/>
                <a:gd name="T23" fmla="*/ 906 h 1409"/>
                <a:gd name="T24" fmla="*/ 661 w 4103"/>
                <a:gd name="T25" fmla="*/ 715 h 1409"/>
                <a:gd name="T26" fmla="*/ 1145 w 4103"/>
                <a:gd name="T27" fmla="*/ 715 h 1409"/>
                <a:gd name="T28" fmla="*/ 1697 w 4103"/>
                <a:gd name="T29" fmla="*/ 863 h 1409"/>
                <a:gd name="T30" fmla="*/ 203 w 4103"/>
                <a:gd name="T31" fmla="*/ 1286 h 1409"/>
                <a:gd name="T32" fmla="*/ 250 w 4103"/>
                <a:gd name="T33" fmla="*/ 1328 h 1409"/>
                <a:gd name="T34" fmla="*/ 556 w 4103"/>
                <a:gd name="T35" fmla="*/ 1196 h 1409"/>
                <a:gd name="T36" fmla="*/ 340 w 4103"/>
                <a:gd name="T37" fmla="*/ 1196 h 1409"/>
                <a:gd name="T38" fmla="*/ 408 w 4103"/>
                <a:gd name="T39" fmla="*/ 1225 h 1409"/>
                <a:gd name="T40" fmla="*/ 514 w 4103"/>
                <a:gd name="T41" fmla="*/ 1225 h 1409"/>
                <a:gd name="T42" fmla="*/ 631 w 4103"/>
                <a:gd name="T43" fmla="*/ 1168 h 1409"/>
                <a:gd name="T44" fmla="*/ 794 w 4103"/>
                <a:gd name="T45" fmla="*/ 1220 h 1409"/>
                <a:gd name="T46" fmla="*/ 672 w 4103"/>
                <a:gd name="T47" fmla="*/ 1348 h 1409"/>
                <a:gd name="T48" fmla="*/ 847 w 4103"/>
                <a:gd name="T49" fmla="*/ 1359 h 1409"/>
                <a:gd name="T50" fmla="*/ 943 w 4103"/>
                <a:gd name="T51" fmla="*/ 1196 h 1409"/>
                <a:gd name="T52" fmla="*/ 1129 w 4103"/>
                <a:gd name="T53" fmla="*/ 1351 h 1409"/>
                <a:gd name="T54" fmla="*/ 1198 w 4103"/>
                <a:gd name="T55" fmla="*/ 1196 h 1409"/>
                <a:gd name="T56" fmla="*/ 1280 w 4103"/>
                <a:gd name="T57" fmla="*/ 1129 h 1409"/>
                <a:gd name="T58" fmla="*/ 1253 w 4103"/>
                <a:gd name="T59" fmla="*/ 1254 h 1409"/>
                <a:gd name="T60" fmla="*/ 1489 w 4103"/>
                <a:gd name="T61" fmla="*/ 1194 h 1409"/>
                <a:gd name="T62" fmla="*/ 1546 w 4103"/>
                <a:gd name="T63" fmla="*/ 1353 h 1409"/>
                <a:gd name="T64" fmla="*/ 1714 w 4103"/>
                <a:gd name="T65" fmla="*/ 1286 h 1409"/>
                <a:gd name="T66" fmla="*/ 1761 w 4103"/>
                <a:gd name="T67" fmla="*/ 1328 h 1409"/>
                <a:gd name="T68" fmla="*/ 1976 w 4103"/>
                <a:gd name="T69" fmla="*/ 1346 h 1409"/>
                <a:gd name="T70" fmla="*/ 1842 w 4103"/>
                <a:gd name="T71" fmla="*/ 1270 h 1409"/>
                <a:gd name="T72" fmla="*/ 1887 w 4103"/>
                <a:gd name="T73" fmla="*/ 1270 h 1409"/>
                <a:gd name="T74" fmla="*/ 2110 w 4103"/>
                <a:gd name="T75" fmla="*/ 1348 h 1409"/>
                <a:gd name="T76" fmla="*/ 87 w 4103"/>
                <a:gd name="T77" fmla="*/ 1221 h 1409"/>
                <a:gd name="T78" fmla="*/ 5 w 4103"/>
                <a:gd name="T79" fmla="*/ 1271 h 1409"/>
                <a:gd name="T80" fmla="*/ 2343 w 4103"/>
                <a:gd name="T81" fmla="*/ 1322 h 1409"/>
                <a:gd name="T82" fmla="*/ 2378 w 4103"/>
                <a:gd name="T83" fmla="*/ 1249 h 1409"/>
                <a:gd name="T84" fmla="*/ 2528 w 4103"/>
                <a:gd name="T85" fmla="*/ 1221 h 1409"/>
                <a:gd name="T86" fmla="*/ 2832 w 4103"/>
                <a:gd name="T87" fmla="*/ 1192 h 1409"/>
                <a:gd name="T88" fmla="*/ 2709 w 4103"/>
                <a:gd name="T89" fmla="*/ 1348 h 1409"/>
                <a:gd name="T90" fmla="*/ 2963 w 4103"/>
                <a:gd name="T91" fmla="*/ 1216 h 1409"/>
                <a:gd name="T92" fmla="*/ 2966 w 4103"/>
                <a:gd name="T93" fmla="*/ 1195 h 1409"/>
                <a:gd name="T94" fmla="*/ 3072 w 4103"/>
                <a:gd name="T95" fmla="*/ 1348 h 1409"/>
                <a:gd name="T96" fmla="*/ 3168 w 4103"/>
                <a:gd name="T97" fmla="*/ 1335 h 1409"/>
                <a:gd name="T98" fmla="*/ 3246 w 4103"/>
                <a:gd name="T99" fmla="*/ 1220 h 1409"/>
                <a:gd name="T100" fmla="*/ 3457 w 4103"/>
                <a:gd name="T101" fmla="*/ 1348 h 1409"/>
                <a:gd name="T102" fmla="*/ 3509 w 4103"/>
                <a:gd name="T103" fmla="*/ 1194 h 1409"/>
                <a:gd name="T104" fmla="*/ 3513 w 4103"/>
                <a:gd name="T105" fmla="*/ 1168 h 1409"/>
                <a:gd name="T106" fmla="*/ 3601 w 4103"/>
                <a:gd name="T107" fmla="*/ 1196 h 1409"/>
                <a:gd name="T108" fmla="*/ 3656 w 4103"/>
                <a:gd name="T109" fmla="*/ 1317 h 1409"/>
                <a:gd name="T110" fmla="*/ 3687 w 4103"/>
                <a:gd name="T111" fmla="*/ 1406 h 1409"/>
                <a:gd name="T112" fmla="*/ 3987 w 4103"/>
                <a:gd name="T113" fmla="*/ 1145 h 1409"/>
                <a:gd name="T114" fmla="*/ 4072 w 4103"/>
                <a:gd name="T115" fmla="*/ 1129 h 1409"/>
                <a:gd name="T116" fmla="*/ 3978 w 4103"/>
                <a:gd name="T117" fmla="*/ 1225 h 14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03"/>
                <a:gd name="T178" fmla="*/ 0 h 1409"/>
                <a:gd name="T179" fmla="*/ 4103 w 4103"/>
                <a:gd name="T180" fmla="*/ 1409 h 14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03" h="1409">
                  <a:moveTo>
                    <a:pt x="2267" y="697"/>
                  </a:moveTo>
                  <a:cubicBezTo>
                    <a:pt x="2149" y="697"/>
                    <a:pt x="2149" y="697"/>
                    <a:pt x="2149" y="697"/>
                  </a:cubicBezTo>
                  <a:cubicBezTo>
                    <a:pt x="2168" y="619"/>
                    <a:pt x="2168" y="619"/>
                    <a:pt x="2168" y="619"/>
                  </a:cubicBezTo>
                  <a:cubicBezTo>
                    <a:pt x="1930" y="619"/>
                    <a:pt x="1930" y="619"/>
                    <a:pt x="1930" y="619"/>
                  </a:cubicBezTo>
                  <a:cubicBezTo>
                    <a:pt x="1911" y="697"/>
                    <a:pt x="1911" y="697"/>
                    <a:pt x="1911" y="697"/>
                  </a:cubicBezTo>
                  <a:cubicBezTo>
                    <a:pt x="1796" y="697"/>
                    <a:pt x="1796" y="697"/>
                    <a:pt x="1796" y="697"/>
                  </a:cubicBezTo>
                  <a:cubicBezTo>
                    <a:pt x="1796" y="681"/>
                    <a:pt x="1796" y="681"/>
                    <a:pt x="1796" y="681"/>
                  </a:cubicBezTo>
                  <a:cubicBezTo>
                    <a:pt x="1798" y="672"/>
                    <a:pt x="1799" y="663"/>
                    <a:pt x="1802" y="653"/>
                  </a:cubicBezTo>
                  <a:cubicBezTo>
                    <a:pt x="1823" y="569"/>
                    <a:pt x="1878" y="485"/>
                    <a:pt x="1974" y="485"/>
                  </a:cubicBezTo>
                  <a:cubicBezTo>
                    <a:pt x="2012" y="485"/>
                    <a:pt x="2050" y="499"/>
                    <a:pt x="2045" y="552"/>
                  </a:cubicBezTo>
                  <a:cubicBezTo>
                    <a:pt x="2186" y="552"/>
                    <a:pt x="2186" y="552"/>
                    <a:pt x="2186" y="552"/>
                  </a:cubicBezTo>
                  <a:cubicBezTo>
                    <a:pt x="2192" y="527"/>
                    <a:pt x="2201" y="486"/>
                    <a:pt x="2174" y="447"/>
                  </a:cubicBezTo>
                  <a:cubicBezTo>
                    <a:pt x="2145" y="406"/>
                    <a:pt x="2084" y="389"/>
                    <a:pt x="2005" y="389"/>
                  </a:cubicBezTo>
                  <a:cubicBezTo>
                    <a:pt x="1949" y="389"/>
                    <a:pt x="1867" y="398"/>
                    <a:pt x="1796" y="444"/>
                  </a:cubicBezTo>
                  <a:cubicBezTo>
                    <a:pt x="1796" y="18"/>
                    <a:pt x="1796" y="18"/>
                    <a:pt x="1796" y="18"/>
                  </a:cubicBezTo>
                  <a:cubicBezTo>
                    <a:pt x="2267" y="18"/>
                    <a:pt x="2267" y="18"/>
                    <a:pt x="2267" y="18"/>
                  </a:cubicBezTo>
                  <a:cubicBezTo>
                    <a:pt x="2267" y="697"/>
                    <a:pt x="2267" y="697"/>
                    <a:pt x="2267" y="697"/>
                  </a:cubicBezTo>
                  <a:cubicBezTo>
                    <a:pt x="2267" y="697"/>
                    <a:pt x="2267" y="697"/>
                    <a:pt x="2267" y="697"/>
                  </a:cubicBezTo>
                  <a:close/>
                  <a:moveTo>
                    <a:pt x="1989" y="812"/>
                  </a:moveTo>
                  <a:cubicBezTo>
                    <a:pt x="1962" y="817"/>
                    <a:pt x="1936" y="820"/>
                    <a:pt x="1910" y="820"/>
                  </a:cubicBezTo>
                  <a:cubicBezTo>
                    <a:pt x="1842" y="820"/>
                    <a:pt x="1795" y="788"/>
                    <a:pt x="1794" y="715"/>
                  </a:cubicBezTo>
                  <a:cubicBezTo>
                    <a:pt x="2014" y="715"/>
                    <a:pt x="2014" y="715"/>
                    <a:pt x="2014" y="715"/>
                  </a:cubicBezTo>
                  <a:cubicBezTo>
                    <a:pt x="1989" y="812"/>
                    <a:pt x="1989" y="812"/>
                    <a:pt x="1989" y="812"/>
                  </a:cubicBezTo>
                  <a:cubicBezTo>
                    <a:pt x="1989" y="812"/>
                    <a:pt x="1989" y="812"/>
                    <a:pt x="1989" y="812"/>
                  </a:cubicBezTo>
                  <a:close/>
                  <a:moveTo>
                    <a:pt x="1718" y="424"/>
                  </a:moveTo>
                  <a:cubicBezTo>
                    <a:pt x="1718" y="521"/>
                    <a:pt x="1718" y="521"/>
                    <a:pt x="1718" y="521"/>
                  </a:cubicBezTo>
                  <a:cubicBezTo>
                    <a:pt x="1685" y="567"/>
                    <a:pt x="1665" y="616"/>
                    <a:pt x="1655" y="656"/>
                  </a:cubicBezTo>
                  <a:cubicBezTo>
                    <a:pt x="1651" y="670"/>
                    <a:pt x="1649" y="684"/>
                    <a:pt x="1648" y="697"/>
                  </a:cubicBezTo>
                  <a:cubicBezTo>
                    <a:pt x="1578" y="697"/>
                    <a:pt x="1578" y="697"/>
                    <a:pt x="1578" y="697"/>
                  </a:cubicBezTo>
                  <a:cubicBezTo>
                    <a:pt x="1637" y="417"/>
                    <a:pt x="1637" y="417"/>
                    <a:pt x="1637" y="417"/>
                  </a:cubicBezTo>
                  <a:cubicBezTo>
                    <a:pt x="1438" y="416"/>
                    <a:pt x="1438" y="416"/>
                    <a:pt x="1438" y="416"/>
                  </a:cubicBezTo>
                  <a:cubicBezTo>
                    <a:pt x="1260" y="697"/>
                    <a:pt x="1260" y="697"/>
                    <a:pt x="1260" y="697"/>
                  </a:cubicBezTo>
                  <a:cubicBezTo>
                    <a:pt x="1247" y="697"/>
                    <a:pt x="1247" y="697"/>
                    <a:pt x="1247" y="697"/>
                  </a:cubicBezTo>
                  <a:cubicBezTo>
                    <a:pt x="1247" y="18"/>
                    <a:pt x="1247" y="18"/>
                    <a:pt x="1247" y="18"/>
                  </a:cubicBezTo>
                  <a:cubicBezTo>
                    <a:pt x="1718" y="18"/>
                    <a:pt x="1718" y="18"/>
                    <a:pt x="1718" y="18"/>
                  </a:cubicBezTo>
                  <a:cubicBezTo>
                    <a:pt x="1718" y="424"/>
                    <a:pt x="1718" y="424"/>
                    <a:pt x="1718" y="424"/>
                  </a:cubicBezTo>
                  <a:cubicBezTo>
                    <a:pt x="1718" y="424"/>
                    <a:pt x="1718" y="424"/>
                    <a:pt x="1718" y="424"/>
                  </a:cubicBezTo>
                  <a:close/>
                  <a:moveTo>
                    <a:pt x="1455" y="697"/>
                  </a:moveTo>
                  <a:cubicBezTo>
                    <a:pt x="1384" y="697"/>
                    <a:pt x="1384" y="697"/>
                    <a:pt x="1384" y="697"/>
                  </a:cubicBezTo>
                  <a:cubicBezTo>
                    <a:pt x="1491" y="529"/>
                    <a:pt x="1491" y="529"/>
                    <a:pt x="1491" y="529"/>
                  </a:cubicBezTo>
                  <a:cubicBezTo>
                    <a:pt x="1455" y="697"/>
                    <a:pt x="1455" y="697"/>
                    <a:pt x="1455" y="697"/>
                  </a:cubicBezTo>
                  <a:cubicBezTo>
                    <a:pt x="1455" y="697"/>
                    <a:pt x="1455" y="697"/>
                    <a:pt x="1455" y="697"/>
                  </a:cubicBezTo>
                  <a:close/>
                  <a:moveTo>
                    <a:pt x="1169" y="416"/>
                  </a:moveTo>
                  <a:cubicBezTo>
                    <a:pt x="1051" y="416"/>
                    <a:pt x="1051" y="416"/>
                    <a:pt x="1051" y="416"/>
                  </a:cubicBezTo>
                  <a:cubicBezTo>
                    <a:pt x="970" y="697"/>
                    <a:pt x="970" y="697"/>
                    <a:pt x="970" y="697"/>
                  </a:cubicBezTo>
                  <a:cubicBezTo>
                    <a:pt x="845" y="697"/>
                    <a:pt x="845" y="697"/>
                    <a:pt x="845" y="697"/>
                  </a:cubicBezTo>
                  <a:cubicBezTo>
                    <a:pt x="909" y="674"/>
                    <a:pt x="948" y="629"/>
                    <a:pt x="960" y="562"/>
                  </a:cubicBezTo>
                  <a:cubicBezTo>
                    <a:pt x="970" y="510"/>
                    <a:pt x="965" y="476"/>
                    <a:pt x="944" y="451"/>
                  </a:cubicBezTo>
                  <a:cubicBezTo>
                    <a:pt x="912" y="413"/>
                    <a:pt x="848" y="416"/>
                    <a:pt x="792" y="416"/>
                  </a:cubicBezTo>
                  <a:cubicBezTo>
                    <a:pt x="782" y="416"/>
                    <a:pt x="698" y="416"/>
                    <a:pt x="698" y="416"/>
                  </a:cubicBezTo>
                  <a:cubicBezTo>
                    <a:pt x="698" y="18"/>
                    <a:pt x="698" y="18"/>
                    <a:pt x="698" y="18"/>
                  </a:cubicBezTo>
                  <a:cubicBezTo>
                    <a:pt x="1169" y="18"/>
                    <a:pt x="1169" y="18"/>
                    <a:pt x="1169" y="18"/>
                  </a:cubicBezTo>
                  <a:cubicBezTo>
                    <a:pt x="1169" y="416"/>
                    <a:pt x="1169" y="416"/>
                    <a:pt x="1169" y="416"/>
                  </a:cubicBezTo>
                  <a:cubicBezTo>
                    <a:pt x="1169" y="416"/>
                    <a:pt x="1169" y="416"/>
                    <a:pt x="1169" y="416"/>
                  </a:cubicBezTo>
                  <a:close/>
                  <a:moveTo>
                    <a:pt x="1094" y="697"/>
                  </a:moveTo>
                  <a:cubicBezTo>
                    <a:pt x="1143" y="521"/>
                    <a:pt x="1143" y="521"/>
                    <a:pt x="1143" y="521"/>
                  </a:cubicBezTo>
                  <a:cubicBezTo>
                    <a:pt x="1145" y="697"/>
                    <a:pt x="1145" y="697"/>
                    <a:pt x="1145" y="697"/>
                  </a:cubicBezTo>
                  <a:cubicBezTo>
                    <a:pt x="1094" y="697"/>
                    <a:pt x="1094" y="697"/>
                    <a:pt x="1094" y="697"/>
                  </a:cubicBezTo>
                  <a:cubicBezTo>
                    <a:pt x="1094" y="697"/>
                    <a:pt x="1094" y="697"/>
                    <a:pt x="1094" y="697"/>
                  </a:cubicBezTo>
                  <a:close/>
                  <a:moveTo>
                    <a:pt x="751" y="630"/>
                  </a:moveTo>
                  <a:cubicBezTo>
                    <a:pt x="751" y="630"/>
                    <a:pt x="751" y="630"/>
                    <a:pt x="751" y="630"/>
                  </a:cubicBezTo>
                  <a:cubicBezTo>
                    <a:pt x="746" y="630"/>
                    <a:pt x="741" y="631"/>
                    <a:pt x="736" y="631"/>
                  </a:cubicBezTo>
                  <a:cubicBezTo>
                    <a:pt x="729" y="631"/>
                    <a:pt x="724" y="631"/>
                    <a:pt x="719" y="631"/>
                  </a:cubicBezTo>
                  <a:cubicBezTo>
                    <a:pt x="689" y="631"/>
                    <a:pt x="689" y="631"/>
                    <a:pt x="689" y="631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9" y="554"/>
                    <a:pt x="709" y="554"/>
                    <a:pt x="709" y="554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32" y="494"/>
                    <a:pt x="739" y="494"/>
                    <a:pt x="746" y="494"/>
                  </a:cubicBezTo>
                  <a:cubicBezTo>
                    <a:pt x="769" y="494"/>
                    <a:pt x="769" y="494"/>
                    <a:pt x="769" y="494"/>
                  </a:cubicBezTo>
                  <a:cubicBezTo>
                    <a:pt x="809" y="494"/>
                    <a:pt x="834" y="496"/>
                    <a:pt x="843" y="509"/>
                  </a:cubicBezTo>
                  <a:cubicBezTo>
                    <a:pt x="850" y="518"/>
                    <a:pt x="849" y="535"/>
                    <a:pt x="841" y="560"/>
                  </a:cubicBezTo>
                  <a:cubicBezTo>
                    <a:pt x="827" y="603"/>
                    <a:pt x="809" y="626"/>
                    <a:pt x="751" y="630"/>
                  </a:cubicBezTo>
                  <a:moveTo>
                    <a:pt x="620" y="441"/>
                  </a:moveTo>
                  <a:cubicBezTo>
                    <a:pt x="613" y="465"/>
                    <a:pt x="613" y="465"/>
                    <a:pt x="613" y="465"/>
                  </a:cubicBezTo>
                  <a:cubicBezTo>
                    <a:pt x="545" y="689"/>
                    <a:pt x="545" y="689"/>
                    <a:pt x="545" y="689"/>
                  </a:cubicBezTo>
                  <a:cubicBezTo>
                    <a:pt x="542" y="697"/>
                    <a:pt x="542" y="697"/>
                    <a:pt x="542" y="697"/>
                  </a:cubicBezTo>
                  <a:cubicBezTo>
                    <a:pt x="321" y="697"/>
                    <a:pt x="321" y="697"/>
                    <a:pt x="321" y="697"/>
                  </a:cubicBezTo>
                  <a:cubicBezTo>
                    <a:pt x="303" y="661"/>
                    <a:pt x="303" y="661"/>
                    <a:pt x="303" y="661"/>
                  </a:cubicBezTo>
                  <a:cubicBezTo>
                    <a:pt x="542" y="417"/>
                    <a:pt x="542" y="417"/>
                    <a:pt x="542" y="417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62" y="417"/>
                    <a:pt x="262" y="417"/>
                    <a:pt x="262" y="417"/>
                  </a:cubicBezTo>
                  <a:cubicBezTo>
                    <a:pt x="149" y="417"/>
                    <a:pt x="149" y="417"/>
                    <a:pt x="149" y="4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620" y="18"/>
                    <a:pt x="620" y="18"/>
                    <a:pt x="620" y="18"/>
                  </a:cubicBezTo>
                  <a:cubicBezTo>
                    <a:pt x="620" y="441"/>
                    <a:pt x="620" y="441"/>
                    <a:pt x="620" y="441"/>
                  </a:cubicBezTo>
                  <a:cubicBezTo>
                    <a:pt x="620" y="441"/>
                    <a:pt x="620" y="441"/>
                    <a:pt x="620" y="441"/>
                  </a:cubicBezTo>
                  <a:close/>
                  <a:moveTo>
                    <a:pt x="178" y="697"/>
                  </a:moveTo>
                  <a:cubicBezTo>
                    <a:pt x="179" y="695"/>
                    <a:pt x="179" y="695"/>
                    <a:pt x="179" y="695"/>
                  </a:cubicBezTo>
                  <a:cubicBezTo>
                    <a:pt x="180" y="697"/>
                    <a:pt x="180" y="697"/>
                    <a:pt x="180" y="697"/>
                  </a:cubicBezTo>
                  <a:cubicBezTo>
                    <a:pt x="178" y="697"/>
                    <a:pt x="178" y="697"/>
                    <a:pt x="178" y="697"/>
                  </a:cubicBezTo>
                  <a:cubicBezTo>
                    <a:pt x="178" y="697"/>
                    <a:pt x="178" y="697"/>
                    <a:pt x="178" y="697"/>
                  </a:cubicBezTo>
                  <a:close/>
                  <a:moveTo>
                    <a:pt x="1778" y="0"/>
                  </a:moveTo>
                  <a:cubicBezTo>
                    <a:pt x="1778" y="457"/>
                    <a:pt x="1778" y="457"/>
                    <a:pt x="1778" y="457"/>
                  </a:cubicBezTo>
                  <a:cubicBezTo>
                    <a:pt x="1763" y="469"/>
                    <a:pt x="1749" y="483"/>
                    <a:pt x="1736" y="498"/>
                  </a:cubicBezTo>
                  <a:cubicBezTo>
                    <a:pt x="1736" y="0"/>
                    <a:pt x="1736" y="0"/>
                    <a:pt x="1736" y="0"/>
                  </a:cubicBezTo>
                  <a:cubicBezTo>
                    <a:pt x="1229" y="0"/>
                    <a:pt x="1229" y="0"/>
                    <a:pt x="1229" y="0"/>
                  </a:cubicBezTo>
                  <a:cubicBezTo>
                    <a:pt x="1229" y="416"/>
                    <a:pt x="1229" y="416"/>
                    <a:pt x="1229" y="416"/>
                  </a:cubicBezTo>
                  <a:cubicBezTo>
                    <a:pt x="1187" y="416"/>
                    <a:pt x="1187" y="416"/>
                    <a:pt x="1187" y="416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680" y="0"/>
                    <a:pt x="680" y="0"/>
                    <a:pt x="680" y="0"/>
                  </a:cubicBezTo>
                  <a:cubicBezTo>
                    <a:pt x="680" y="417"/>
                    <a:pt x="680" y="417"/>
                    <a:pt x="680" y="417"/>
                  </a:cubicBezTo>
                  <a:cubicBezTo>
                    <a:pt x="638" y="417"/>
                    <a:pt x="638" y="417"/>
                    <a:pt x="638" y="417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75"/>
                    <a:pt x="131" y="475"/>
                    <a:pt x="131" y="475"/>
                  </a:cubicBezTo>
                  <a:cubicBezTo>
                    <a:pt x="2" y="906"/>
                    <a:pt x="2" y="906"/>
                    <a:pt x="2" y="906"/>
                  </a:cubicBezTo>
                  <a:cubicBezTo>
                    <a:pt x="115" y="906"/>
                    <a:pt x="115" y="906"/>
                    <a:pt x="115" y="906"/>
                  </a:cubicBezTo>
                  <a:cubicBezTo>
                    <a:pt x="173" y="715"/>
                    <a:pt x="173" y="715"/>
                    <a:pt x="173" y="715"/>
                  </a:cubicBezTo>
                  <a:cubicBezTo>
                    <a:pt x="189" y="715"/>
                    <a:pt x="189" y="715"/>
                    <a:pt x="189" y="715"/>
                  </a:cubicBezTo>
                  <a:cubicBezTo>
                    <a:pt x="283" y="906"/>
                    <a:pt x="283" y="906"/>
                    <a:pt x="283" y="906"/>
                  </a:cubicBezTo>
                  <a:cubicBezTo>
                    <a:pt x="421" y="906"/>
                    <a:pt x="421" y="906"/>
                    <a:pt x="421" y="906"/>
                  </a:cubicBezTo>
                  <a:cubicBezTo>
                    <a:pt x="329" y="715"/>
                    <a:pt x="329" y="715"/>
                    <a:pt x="329" y="715"/>
                  </a:cubicBezTo>
                  <a:cubicBezTo>
                    <a:pt x="537" y="715"/>
                    <a:pt x="537" y="715"/>
                    <a:pt x="537" y="715"/>
                  </a:cubicBezTo>
                  <a:cubicBezTo>
                    <a:pt x="479" y="906"/>
                    <a:pt x="479" y="906"/>
                    <a:pt x="479" y="906"/>
                  </a:cubicBezTo>
                  <a:cubicBezTo>
                    <a:pt x="604" y="906"/>
                    <a:pt x="604" y="906"/>
                    <a:pt x="604" y="906"/>
                  </a:cubicBezTo>
                  <a:cubicBezTo>
                    <a:pt x="661" y="715"/>
                    <a:pt x="661" y="715"/>
                    <a:pt x="661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727" y="715"/>
                    <a:pt x="727" y="715"/>
                    <a:pt x="727" y="715"/>
                  </a:cubicBezTo>
                  <a:cubicBezTo>
                    <a:pt x="730" y="715"/>
                    <a:pt x="730" y="715"/>
                    <a:pt x="730" y="715"/>
                  </a:cubicBezTo>
                  <a:cubicBezTo>
                    <a:pt x="965" y="715"/>
                    <a:pt x="965" y="715"/>
                    <a:pt x="965" y="715"/>
                  </a:cubicBezTo>
                  <a:cubicBezTo>
                    <a:pt x="910" y="905"/>
                    <a:pt x="910" y="905"/>
                    <a:pt x="910" y="905"/>
                  </a:cubicBezTo>
                  <a:cubicBezTo>
                    <a:pt x="1035" y="905"/>
                    <a:pt x="1035" y="905"/>
                    <a:pt x="1035" y="905"/>
                  </a:cubicBezTo>
                  <a:cubicBezTo>
                    <a:pt x="1088" y="715"/>
                    <a:pt x="1088" y="715"/>
                    <a:pt x="1088" y="715"/>
                  </a:cubicBezTo>
                  <a:cubicBezTo>
                    <a:pt x="1145" y="715"/>
                    <a:pt x="1145" y="715"/>
                    <a:pt x="1145" y="715"/>
                  </a:cubicBezTo>
                  <a:cubicBezTo>
                    <a:pt x="1146" y="905"/>
                    <a:pt x="1146" y="905"/>
                    <a:pt x="1146" y="905"/>
                  </a:cubicBezTo>
                  <a:cubicBezTo>
                    <a:pt x="1252" y="905"/>
                    <a:pt x="1252" y="905"/>
                    <a:pt x="1252" y="905"/>
                  </a:cubicBezTo>
                  <a:cubicBezTo>
                    <a:pt x="1372" y="715"/>
                    <a:pt x="1372" y="715"/>
                    <a:pt x="1372" y="715"/>
                  </a:cubicBezTo>
                  <a:cubicBezTo>
                    <a:pt x="1451" y="715"/>
                    <a:pt x="1451" y="715"/>
                    <a:pt x="1451" y="715"/>
                  </a:cubicBezTo>
                  <a:cubicBezTo>
                    <a:pt x="1410" y="905"/>
                    <a:pt x="1410" y="905"/>
                    <a:pt x="1410" y="905"/>
                  </a:cubicBezTo>
                  <a:cubicBezTo>
                    <a:pt x="1534" y="905"/>
                    <a:pt x="1534" y="905"/>
                    <a:pt x="1534" y="905"/>
                  </a:cubicBezTo>
                  <a:cubicBezTo>
                    <a:pt x="1574" y="715"/>
                    <a:pt x="1574" y="715"/>
                    <a:pt x="1574" y="715"/>
                  </a:cubicBezTo>
                  <a:cubicBezTo>
                    <a:pt x="1645" y="715"/>
                    <a:pt x="1645" y="715"/>
                    <a:pt x="1645" y="715"/>
                  </a:cubicBezTo>
                  <a:cubicBezTo>
                    <a:pt x="1643" y="774"/>
                    <a:pt x="1658" y="827"/>
                    <a:pt x="1697" y="863"/>
                  </a:cubicBezTo>
                  <a:cubicBezTo>
                    <a:pt x="1745" y="907"/>
                    <a:pt x="1818" y="916"/>
                    <a:pt x="1872" y="916"/>
                  </a:cubicBezTo>
                  <a:cubicBezTo>
                    <a:pt x="1947" y="916"/>
                    <a:pt x="2024" y="905"/>
                    <a:pt x="2102" y="888"/>
                  </a:cubicBezTo>
                  <a:cubicBezTo>
                    <a:pt x="2145" y="715"/>
                    <a:pt x="2145" y="715"/>
                    <a:pt x="2145" y="715"/>
                  </a:cubicBezTo>
                  <a:cubicBezTo>
                    <a:pt x="2285" y="715"/>
                    <a:pt x="2285" y="715"/>
                    <a:pt x="2285" y="715"/>
                  </a:cubicBezTo>
                  <a:cubicBezTo>
                    <a:pt x="2285" y="0"/>
                    <a:pt x="2285" y="0"/>
                    <a:pt x="2285" y="0"/>
                  </a:cubicBezTo>
                  <a:cubicBezTo>
                    <a:pt x="1778" y="0"/>
                    <a:pt x="1778" y="0"/>
                    <a:pt x="1778" y="0"/>
                  </a:cubicBezTo>
                  <a:cubicBezTo>
                    <a:pt x="1778" y="0"/>
                    <a:pt x="1778" y="0"/>
                    <a:pt x="1778" y="0"/>
                  </a:cubicBezTo>
                  <a:close/>
                  <a:moveTo>
                    <a:pt x="222" y="1195"/>
                  </a:moveTo>
                  <a:cubicBezTo>
                    <a:pt x="203" y="1286"/>
                    <a:pt x="203" y="1286"/>
                    <a:pt x="203" y="1286"/>
                  </a:cubicBezTo>
                  <a:cubicBezTo>
                    <a:pt x="200" y="1299"/>
                    <a:pt x="196" y="1320"/>
                    <a:pt x="220" y="1320"/>
                  </a:cubicBezTo>
                  <a:cubicBezTo>
                    <a:pt x="249" y="1320"/>
                    <a:pt x="253" y="1298"/>
                    <a:pt x="259" y="1272"/>
                  </a:cubicBezTo>
                  <a:cubicBezTo>
                    <a:pt x="275" y="1195"/>
                    <a:pt x="275" y="1195"/>
                    <a:pt x="275" y="1195"/>
                  </a:cubicBezTo>
                  <a:cubicBezTo>
                    <a:pt x="321" y="1195"/>
                    <a:pt x="321" y="1195"/>
                    <a:pt x="321" y="1195"/>
                  </a:cubicBezTo>
                  <a:cubicBezTo>
                    <a:pt x="300" y="1296"/>
                    <a:pt x="300" y="1296"/>
                    <a:pt x="300" y="1296"/>
                  </a:cubicBezTo>
                  <a:cubicBezTo>
                    <a:pt x="294" y="1329"/>
                    <a:pt x="293" y="1333"/>
                    <a:pt x="292" y="1337"/>
                  </a:cubicBezTo>
                  <a:cubicBezTo>
                    <a:pt x="292" y="1341"/>
                    <a:pt x="291" y="1344"/>
                    <a:pt x="291" y="1348"/>
                  </a:cubicBezTo>
                  <a:cubicBezTo>
                    <a:pt x="247" y="1348"/>
                    <a:pt x="247" y="1348"/>
                    <a:pt x="247" y="1348"/>
                  </a:cubicBezTo>
                  <a:cubicBezTo>
                    <a:pt x="250" y="1328"/>
                    <a:pt x="250" y="1328"/>
                    <a:pt x="250" y="1328"/>
                  </a:cubicBezTo>
                  <a:cubicBezTo>
                    <a:pt x="244" y="1334"/>
                    <a:pt x="229" y="1352"/>
                    <a:pt x="200" y="1352"/>
                  </a:cubicBezTo>
                  <a:cubicBezTo>
                    <a:pt x="179" y="1352"/>
                    <a:pt x="164" y="1343"/>
                    <a:pt x="158" y="1331"/>
                  </a:cubicBezTo>
                  <a:cubicBezTo>
                    <a:pt x="151" y="1319"/>
                    <a:pt x="155" y="1297"/>
                    <a:pt x="157" y="1290"/>
                  </a:cubicBezTo>
                  <a:cubicBezTo>
                    <a:pt x="177" y="1195"/>
                    <a:pt x="177" y="1195"/>
                    <a:pt x="177" y="1195"/>
                  </a:cubicBezTo>
                  <a:cubicBezTo>
                    <a:pt x="222" y="1195"/>
                    <a:pt x="222" y="1195"/>
                    <a:pt x="222" y="1195"/>
                  </a:cubicBezTo>
                  <a:cubicBezTo>
                    <a:pt x="222" y="1195"/>
                    <a:pt x="222" y="1195"/>
                    <a:pt x="222" y="1195"/>
                  </a:cubicBezTo>
                  <a:close/>
                  <a:moveTo>
                    <a:pt x="514" y="1225"/>
                  </a:moveTo>
                  <a:cubicBezTo>
                    <a:pt x="550" y="1225"/>
                    <a:pt x="550" y="1225"/>
                    <a:pt x="550" y="1225"/>
                  </a:cubicBezTo>
                  <a:cubicBezTo>
                    <a:pt x="556" y="1196"/>
                    <a:pt x="556" y="1196"/>
                    <a:pt x="556" y="1196"/>
                  </a:cubicBezTo>
                  <a:cubicBezTo>
                    <a:pt x="520" y="1196"/>
                    <a:pt x="520" y="1196"/>
                    <a:pt x="520" y="1196"/>
                  </a:cubicBezTo>
                  <a:cubicBezTo>
                    <a:pt x="530" y="1149"/>
                    <a:pt x="530" y="1149"/>
                    <a:pt x="530" y="1149"/>
                  </a:cubicBezTo>
                  <a:cubicBezTo>
                    <a:pt x="482" y="1166"/>
                    <a:pt x="482" y="1166"/>
                    <a:pt x="482" y="1166"/>
                  </a:cubicBezTo>
                  <a:cubicBezTo>
                    <a:pt x="475" y="1196"/>
                    <a:pt x="475" y="1196"/>
                    <a:pt x="475" y="1196"/>
                  </a:cubicBezTo>
                  <a:cubicBezTo>
                    <a:pt x="414" y="1196"/>
                    <a:pt x="414" y="1196"/>
                    <a:pt x="414" y="1196"/>
                  </a:cubicBezTo>
                  <a:cubicBezTo>
                    <a:pt x="424" y="1149"/>
                    <a:pt x="424" y="1149"/>
                    <a:pt x="424" y="1149"/>
                  </a:cubicBezTo>
                  <a:cubicBezTo>
                    <a:pt x="376" y="1166"/>
                    <a:pt x="376" y="1166"/>
                    <a:pt x="376" y="1166"/>
                  </a:cubicBezTo>
                  <a:cubicBezTo>
                    <a:pt x="369" y="1196"/>
                    <a:pt x="369" y="1196"/>
                    <a:pt x="369" y="1196"/>
                  </a:cubicBezTo>
                  <a:cubicBezTo>
                    <a:pt x="340" y="1196"/>
                    <a:pt x="340" y="1196"/>
                    <a:pt x="340" y="1196"/>
                  </a:cubicBezTo>
                  <a:cubicBezTo>
                    <a:pt x="333" y="1225"/>
                    <a:pt x="333" y="1225"/>
                    <a:pt x="333" y="1225"/>
                  </a:cubicBezTo>
                  <a:cubicBezTo>
                    <a:pt x="363" y="1225"/>
                    <a:pt x="363" y="1225"/>
                    <a:pt x="363" y="1225"/>
                  </a:cubicBezTo>
                  <a:cubicBezTo>
                    <a:pt x="345" y="1310"/>
                    <a:pt x="345" y="1310"/>
                    <a:pt x="345" y="1310"/>
                  </a:cubicBezTo>
                  <a:cubicBezTo>
                    <a:pt x="342" y="1322"/>
                    <a:pt x="336" y="1351"/>
                    <a:pt x="382" y="1351"/>
                  </a:cubicBezTo>
                  <a:cubicBezTo>
                    <a:pt x="389" y="1351"/>
                    <a:pt x="402" y="1350"/>
                    <a:pt x="417" y="1346"/>
                  </a:cubicBezTo>
                  <a:cubicBezTo>
                    <a:pt x="424" y="1317"/>
                    <a:pt x="424" y="1317"/>
                    <a:pt x="424" y="1317"/>
                  </a:cubicBezTo>
                  <a:cubicBezTo>
                    <a:pt x="418" y="1317"/>
                    <a:pt x="415" y="1317"/>
                    <a:pt x="408" y="1317"/>
                  </a:cubicBezTo>
                  <a:cubicBezTo>
                    <a:pt x="388" y="1317"/>
                    <a:pt x="391" y="1309"/>
                    <a:pt x="393" y="1295"/>
                  </a:cubicBezTo>
                  <a:cubicBezTo>
                    <a:pt x="408" y="1225"/>
                    <a:pt x="408" y="1225"/>
                    <a:pt x="408" y="1225"/>
                  </a:cubicBezTo>
                  <a:cubicBezTo>
                    <a:pt x="469" y="1225"/>
                    <a:pt x="469" y="1225"/>
                    <a:pt x="469" y="1225"/>
                  </a:cubicBezTo>
                  <a:cubicBezTo>
                    <a:pt x="451" y="1310"/>
                    <a:pt x="451" y="1310"/>
                    <a:pt x="451" y="1310"/>
                  </a:cubicBezTo>
                  <a:cubicBezTo>
                    <a:pt x="448" y="1322"/>
                    <a:pt x="442" y="1351"/>
                    <a:pt x="488" y="1351"/>
                  </a:cubicBezTo>
                  <a:cubicBezTo>
                    <a:pt x="495" y="1351"/>
                    <a:pt x="508" y="1350"/>
                    <a:pt x="523" y="1346"/>
                  </a:cubicBezTo>
                  <a:cubicBezTo>
                    <a:pt x="530" y="1317"/>
                    <a:pt x="530" y="1317"/>
                    <a:pt x="530" y="1317"/>
                  </a:cubicBezTo>
                  <a:cubicBezTo>
                    <a:pt x="524" y="1317"/>
                    <a:pt x="521" y="1317"/>
                    <a:pt x="514" y="1317"/>
                  </a:cubicBezTo>
                  <a:cubicBezTo>
                    <a:pt x="494" y="1317"/>
                    <a:pt x="496" y="1309"/>
                    <a:pt x="499" y="1295"/>
                  </a:cubicBezTo>
                  <a:cubicBezTo>
                    <a:pt x="514" y="1225"/>
                    <a:pt x="514" y="1225"/>
                    <a:pt x="514" y="1225"/>
                  </a:cubicBezTo>
                  <a:cubicBezTo>
                    <a:pt x="514" y="1225"/>
                    <a:pt x="514" y="1225"/>
                    <a:pt x="514" y="1225"/>
                  </a:cubicBezTo>
                  <a:close/>
                  <a:moveTo>
                    <a:pt x="579" y="1194"/>
                  </a:moveTo>
                  <a:cubicBezTo>
                    <a:pt x="624" y="1194"/>
                    <a:pt x="624" y="1194"/>
                    <a:pt x="624" y="1194"/>
                  </a:cubicBezTo>
                  <a:cubicBezTo>
                    <a:pt x="591" y="1348"/>
                    <a:pt x="591" y="1348"/>
                    <a:pt x="591" y="1348"/>
                  </a:cubicBezTo>
                  <a:cubicBezTo>
                    <a:pt x="546" y="1348"/>
                    <a:pt x="546" y="1348"/>
                    <a:pt x="546" y="1348"/>
                  </a:cubicBezTo>
                  <a:cubicBezTo>
                    <a:pt x="579" y="1194"/>
                    <a:pt x="579" y="1194"/>
                    <a:pt x="579" y="1194"/>
                  </a:cubicBezTo>
                  <a:cubicBezTo>
                    <a:pt x="579" y="1194"/>
                    <a:pt x="579" y="1194"/>
                    <a:pt x="579" y="1194"/>
                  </a:cubicBezTo>
                  <a:close/>
                  <a:moveTo>
                    <a:pt x="591" y="1129"/>
                  </a:moveTo>
                  <a:cubicBezTo>
                    <a:pt x="640" y="1129"/>
                    <a:pt x="640" y="1129"/>
                    <a:pt x="640" y="1129"/>
                  </a:cubicBezTo>
                  <a:cubicBezTo>
                    <a:pt x="631" y="1168"/>
                    <a:pt x="631" y="1168"/>
                    <a:pt x="631" y="1168"/>
                  </a:cubicBezTo>
                  <a:cubicBezTo>
                    <a:pt x="583" y="1168"/>
                    <a:pt x="583" y="1168"/>
                    <a:pt x="583" y="1168"/>
                  </a:cubicBezTo>
                  <a:cubicBezTo>
                    <a:pt x="591" y="1129"/>
                    <a:pt x="591" y="1129"/>
                    <a:pt x="591" y="1129"/>
                  </a:cubicBezTo>
                  <a:cubicBezTo>
                    <a:pt x="591" y="1129"/>
                    <a:pt x="591" y="1129"/>
                    <a:pt x="591" y="1129"/>
                  </a:cubicBezTo>
                  <a:close/>
                  <a:moveTo>
                    <a:pt x="653" y="1222"/>
                  </a:moveTo>
                  <a:cubicBezTo>
                    <a:pt x="654" y="1221"/>
                    <a:pt x="657" y="1205"/>
                    <a:pt x="659" y="1194"/>
                  </a:cubicBezTo>
                  <a:cubicBezTo>
                    <a:pt x="702" y="1194"/>
                    <a:pt x="702" y="1194"/>
                    <a:pt x="702" y="1194"/>
                  </a:cubicBezTo>
                  <a:cubicBezTo>
                    <a:pt x="698" y="1217"/>
                    <a:pt x="698" y="1217"/>
                    <a:pt x="698" y="1217"/>
                  </a:cubicBezTo>
                  <a:cubicBezTo>
                    <a:pt x="704" y="1210"/>
                    <a:pt x="720" y="1191"/>
                    <a:pt x="753" y="1191"/>
                  </a:cubicBezTo>
                  <a:cubicBezTo>
                    <a:pt x="784" y="1191"/>
                    <a:pt x="793" y="1209"/>
                    <a:pt x="794" y="1220"/>
                  </a:cubicBezTo>
                  <a:cubicBezTo>
                    <a:pt x="796" y="1229"/>
                    <a:pt x="795" y="1236"/>
                    <a:pt x="789" y="1265"/>
                  </a:cubicBezTo>
                  <a:cubicBezTo>
                    <a:pt x="771" y="1348"/>
                    <a:pt x="771" y="1348"/>
                    <a:pt x="771" y="1348"/>
                  </a:cubicBezTo>
                  <a:cubicBezTo>
                    <a:pt x="725" y="1348"/>
                    <a:pt x="725" y="1348"/>
                    <a:pt x="725" y="1348"/>
                  </a:cubicBezTo>
                  <a:cubicBezTo>
                    <a:pt x="746" y="1253"/>
                    <a:pt x="746" y="1253"/>
                    <a:pt x="746" y="1253"/>
                  </a:cubicBezTo>
                  <a:cubicBezTo>
                    <a:pt x="747" y="1246"/>
                    <a:pt x="748" y="1241"/>
                    <a:pt x="746" y="1236"/>
                  </a:cubicBezTo>
                  <a:cubicBezTo>
                    <a:pt x="745" y="1230"/>
                    <a:pt x="739" y="1223"/>
                    <a:pt x="728" y="1223"/>
                  </a:cubicBezTo>
                  <a:cubicBezTo>
                    <a:pt x="718" y="1223"/>
                    <a:pt x="708" y="1227"/>
                    <a:pt x="702" y="1235"/>
                  </a:cubicBezTo>
                  <a:cubicBezTo>
                    <a:pt x="698" y="1239"/>
                    <a:pt x="694" y="1246"/>
                    <a:pt x="691" y="1258"/>
                  </a:cubicBezTo>
                  <a:cubicBezTo>
                    <a:pt x="672" y="1348"/>
                    <a:pt x="672" y="1348"/>
                    <a:pt x="672" y="1348"/>
                  </a:cubicBezTo>
                  <a:cubicBezTo>
                    <a:pt x="627" y="1348"/>
                    <a:pt x="627" y="1348"/>
                    <a:pt x="627" y="1348"/>
                  </a:cubicBezTo>
                  <a:cubicBezTo>
                    <a:pt x="653" y="1222"/>
                    <a:pt x="653" y="1222"/>
                    <a:pt x="653" y="1222"/>
                  </a:cubicBezTo>
                  <a:cubicBezTo>
                    <a:pt x="653" y="1222"/>
                    <a:pt x="653" y="1222"/>
                    <a:pt x="653" y="1222"/>
                  </a:cubicBezTo>
                  <a:close/>
                  <a:moveTo>
                    <a:pt x="985" y="1196"/>
                  </a:moveTo>
                  <a:cubicBezTo>
                    <a:pt x="981" y="1207"/>
                    <a:pt x="978" y="1218"/>
                    <a:pt x="975" y="1233"/>
                  </a:cubicBezTo>
                  <a:cubicBezTo>
                    <a:pt x="951" y="1346"/>
                    <a:pt x="951" y="1346"/>
                    <a:pt x="951" y="1346"/>
                  </a:cubicBezTo>
                  <a:cubicBezTo>
                    <a:pt x="939" y="1403"/>
                    <a:pt x="891" y="1409"/>
                    <a:pt x="861" y="1409"/>
                  </a:cubicBezTo>
                  <a:cubicBezTo>
                    <a:pt x="839" y="1409"/>
                    <a:pt x="797" y="1406"/>
                    <a:pt x="804" y="1359"/>
                  </a:cubicBezTo>
                  <a:cubicBezTo>
                    <a:pt x="847" y="1359"/>
                    <a:pt x="847" y="1359"/>
                    <a:pt x="847" y="1359"/>
                  </a:cubicBezTo>
                  <a:cubicBezTo>
                    <a:pt x="847" y="1362"/>
                    <a:pt x="847" y="1367"/>
                    <a:pt x="850" y="1372"/>
                  </a:cubicBezTo>
                  <a:cubicBezTo>
                    <a:pt x="852" y="1376"/>
                    <a:pt x="858" y="1380"/>
                    <a:pt x="869" y="1380"/>
                  </a:cubicBezTo>
                  <a:cubicBezTo>
                    <a:pt x="883" y="1380"/>
                    <a:pt x="896" y="1374"/>
                    <a:pt x="902" y="1360"/>
                  </a:cubicBezTo>
                  <a:cubicBezTo>
                    <a:pt x="905" y="1353"/>
                    <a:pt x="906" y="1347"/>
                    <a:pt x="912" y="1324"/>
                  </a:cubicBezTo>
                  <a:cubicBezTo>
                    <a:pt x="893" y="1343"/>
                    <a:pt x="877" y="1345"/>
                    <a:pt x="866" y="1345"/>
                  </a:cubicBezTo>
                  <a:cubicBezTo>
                    <a:pt x="822" y="1345"/>
                    <a:pt x="809" y="1307"/>
                    <a:pt x="817" y="1270"/>
                  </a:cubicBezTo>
                  <a:cubicBezTo>
                    <a:pt x="825" y="1231"/>
                    <a:pt x="855" y="1194"/>
                    <a:pt x="899" y="1194"/>
                  </a:cubicBezTo>
                  <a:cubicBezTo>
                    <a:pt x="927" y="1194"/>
                    <a:pt x="934" y="1209"/>
                    <a:pt x="937" y="1216"/>
                  </a:cubicBezTo>
                  <a:cubicBezTo>
                    <a:pt x="943" y="1196"/>
                    <a:pt x="943" y="1196"/>
                    <a:pt x="943" y="1196"/>
                  </a:cubicBezTo>
                  <a:cubicBezTo>
                    <a:pt x="985" y="1196"/>
                    <a:pt x="985" y="1196"/>
                    <a:pt x="985" y="1196"/>
                  </a:cubicBezTo>
                  <a:cubicBezTo>
                    <a:pt x="985" y="1196"/>
                    <a:pt x="985" y="1196"/>
                    <a:pt x="985" y="1196"/>
                  </a:cubicBezTo>
                  <a:close/>
                  <a:moveTo>
                    <a:pt x="883" y="1315"/>
                  </a:moveTo>
                  <a:cubicBezTo>
                    <a:pt x="914" y="1315"/>
                    <a:pt x="922" y="1277"/>
                    <a:pt x="924" y="1271"/>
                  </a:cubicBezTo>
                  <a:cubicBezTo>
                    <a:pt x="927" y="1253"/>
                    <a:pt x="930" y="1224"/>
                    <a:pt x="903" y="1224"/>
                  </a:cubicBezTo>
                  <a:cubicBezTo>
                    <a:pt x="886" y="1224"/>
                    <a:pt x="869" y="1237"/>
                    <a:pt x="862" y="1270"/>
                  </a:cubicBezTo>
                  <a:cubicBezTo>
                    <a:pt x="861" y="1277"/>
                    <a:pt x="853" y="1315"/>
                    <a:pt x="883" y="1315"/>
                  </a:cubicBezTo>
                  <a:moveTo>
                    <a:pt x="1164" y="1346"/>
                  </a:moveTo>
                  <a:cubicBezTo>
                    <a:pt x="1149" y="1350"/>
                    <a:pt x="1136" y="1351"/>
                    <a:pt x="1129" y="1351"/>
                  </a:cubicBezTo>
                  <a:cubicBezTo>
                    <a:pt x="1083" y="1351"/>
                    <a:pt x="1089" y="1322"/>
                    <a:pt x="1092" y="1310"/>
                  </a:cubicBezTo>
                  <a:cubicBezTo>
                    <a:pt x="1110" y="1225"/>
                    <a:pt x="1110" y="1225"/>
                    <a:pt x="1110" y="1225"/>
                  </a:cubicBezTo>
                  <a:cubicBezTo>
                    <a:pt x="1080" y="1225"/>
                    <a:pt x="1080" y="1225"/>
                    <a:pt x="1080" y="1225"/>
                  </a:cubicBezTo>
                  <a:cubicBezTo>
                    <a:pt x="1087" y="1196"/>
                    <a:pt x="1087" y="1196"/>
                    <a:pt x="1087" y="1196"/>
                  </a:cubicBezTo>
                  <a:cubicBezTo>
                    <a:pt x="1116" y="1196"/>
                    <a:pt x="1116" y="1196"/>
                    <a:pt x="1116" y="1196"/>
                  </a:cubicBezTo>
                  <a:cubicBezTo>
                    <a:pt x="1123" y="1166"/>
                    <a:pt x="1123" y="1166"/>
                    <a:pt x="1123" y="1166"/>
                  </a:cubicBezTo>
                  <a:cubicBezTo>
                    <a:pt x="1171" y="1149"/>
                    <a:pt x="1171" y="1149"/>
                    <a:pt x="1171" y="1149"/>
                  </a:cubicBezTo>
                  <a:cubicBezTo>
                    <a:pt x="1161" y="1196"/>
                    <a:pt x="1161" y="1196"/>
                    <a:pt x="1161" y="1196"/>
                  </a:cubicBezTo>
                  <a:cubicBezTo>
                    <a:pt x="1198" y="1196"/>
                    <a:pt x="1198" y="1196"/>
                    <a:pt x="1198" y="1196"/>
                  </a:cubicBezTo>
                  <a:cubicBezTo>
                    <a:pt x="1191" y="1225"/>
                    <a:pt x="1191" y="1225"/>
                    <a:pt x="1191" y="1225"/>
                  </a:cubicBezTo>
                  <a:cubicBezTo>
                    <a:pt x="1155" y="1225"/>
                    <a:pt x="1155" y="1225"/>
                    <a:pt x="1155" y="1225"/>
                  </a:cubicBezTo>
                  <a:cubicBezTo>
                    <a:pt x="1140" y="1295"/>
                    <a:pt x="1140" y="1295"/>
                    <a:pt x="1140" y="1295"/>
                  </a:cubicBezTo>
                  <a:cubicBezTo>
                    <a:pt x="1137" y="1309"/>
                    <a:pt x="1135" y="1317"/>
                    <a:pt x="1155" y="1317"/>
                  </a:cubicBezTo>
                  <a:cubicBezTo>
                    <a:pt x="1162" y="1317"/>
                    <a:pt x="1165" y="1317"/>
                    <a:pt x="1171" y="1317"/>
                  </a:cubicBezTo>
                  <a:cubicBezTo>
                    <a:pt x="1164" y="1346"/>
                    <a:pt x="1164" y="1346"/>
                    <a:pt x="1164" y="1346"/>
                  </a:cubicBezTo>
                  <a:cubicBezTo>
                    <a:pt x="1164" y="1346"/>
                    <a:pt x="1164" y="1346"/>
                    <a:pt x="1164" y="1346"/>
                  </a:cubicBezTo>
                  <a:close/>
                  <a:moveTo>
                    <a:pt x="1235" y="1129"/>
                  </a:moveTo>
                  <a:cubicBezTo>
                    <a:pt x="1280" y="1129"/>
                    <a:pt x="1280" y="1129"/>
                    <a:pt x="1280" y="1129"/>
                  </a:cubicBezTo>
                  <a:cubicBezTo>
                    <a:pt x="1261" y="1216"/>
                    <a:pt x="1261" y="1216"/>
                    <a:pt x="1261" y="1216"/>
                  </a:cubicBezTo>
                  <a:cubicBezTo>
                    <a:pt x="1268" y="1208"/>
                    <a:pt x="1283" y="1193"/>
                    <a:pt x="1311" y="1193"/>
                  </a:cubicBezTo>
                  <a:cubicBezTo>
                    <a:pt x="1334" y="1193"/>
                    <a:pt x="1346" y="1204"/>
                    <a:pt x="1351" y="1214"/>
                  </a:cubicBezTo>
                  <a:cubicBezTo>
                    <a:pt x="1355" y="1221"/>
                    <a:pt x="1356" y="1235"/>
                    <a:pt x="1352" y="1255"/>
                  </a:cubicBezTo>
                  <a:cubicBezTo>
                    <a:pt x="1332" y="1348"/>
                    <a:pt x="1332" y="1348"/>
                    <a:pt x="1332" y="1348"/>
                  </a:cubicBezTo>
                  <a:cubicBezTo>
                    <a:pt x="1288" y="1348"/>
                    <a:pt x="1288" y="1348"/>
                    <a:pt x="1288" y="1348"/>
                  </a:cubicBezTo>
                  <a:cubicBezTo>
                    <a:pt x="1307" y="1256"/>
                    <a:pt x="1307" y="1256"/>
                    <a:pt x="1307" y="1256"/>
                  </a:cubicBezTo>
                  <a:cubicBezTo>
                    <a:pt x="1309" y="1248"/>
                    <a:pt x="1314" y="1223"/>
                    <a:pt x="1289" y="1223"/>
                  </a:cubicBezTo>
                  <a:cubicBezTo>
                    <a:pt x="1276" y="1223"/>
                    <a:pt x="1259" y="1230"/>
                    <a:pt x="1253" y="1254"/>
                  </a:cubicBezTo>
                  <a:cubicBezTo>
                    <a:pt x="1234" y="1348"/>
                    <a:pt x="1234" y="1348"/>
                    <a:pt x="1234" y="1348"/>
                  </a:cubicBezTo>
                  <a:cubicBezTo>
                    <a:pt x="1189" y="1348"/>
                    <a:pt x="1189" y="1348"/>
                    <a:pt x="1189" y="1348"/>
                  </a:cubicBezTo>
                  <a:cubicBezTo>
                    <a:pt x="1235" y="1129"/>
                    <a:pt x="1235" y="1129"/>
                    <a:pt x="1235" y="1129"/>
                  </a:cubicBezTo>
                  <a:cubicBezTo>
                    <a:pt x="1235" y="1129"/>
                    <a:pt x="1235" y="1129"/>
                    <a:pt x="1235" y="1129"/>
                  </a:cubicBezTo>
                  <a:close/>
                  <a:moveTo>
                    <a:pt x="1387" y="1232"/>
                  </a:moveTo>
                  <a:cubicBezTo>
                    <a:pt x="1389" y="1225"/>
                    <a:pt x="1392" y="1203"/>
                    <a:pt x="1393" y="1194"/>
                  </a:cubicBezTo>
                  <a:cubicBezTo>
                    <a:pt x="1435" y="1194"/>
                    <a:pt x="1435" y="1194"/>
                    <a:pt x="1435" y="1194"/>
                  </a:cubicBezTo>
                  <a:cubicBezTo>
                    <a:pt x="1430" y="1223"/>
                    <a:pt x="1430" y="1223"/>
                    <a:pt x="1430" y="1223"/>
                  </a:cubicBezTo>
                  <a:cubicBezTo>
                    <a:pt x="1438" y="1211"/>
                    <a:pt x="1452" y="1192"/>
                    <a:pt x="1489" y="1194"/>
                  </a:cubicBezTo>
                  <a:cubicBezTo>
                    <a:pt x="1480" y="1234"/>
                    <a:pt x="1480" y="1234"/>
                    <a:pt x="1480" y="1234"/>
                  </a:cubicBezTo>
                  <a:cubicBezTo>
                    <a:pt x="1435" y="1230"/>
                    <a:pt x="1428" y="1253"/>
                    <a:pt x="1424" y="1273"/>
                  </a:cubicBezTo>
                  <a:cubicBezTo>
                    <a:pt x="1408" y="1348"/>
                    <a:pt x="1408" y="1348"/>
                    <a:pt x="1408" y="1348"/>
                  </a:cubicBezTo>
                  <a:cubicBezTo>
                    <a:pt x="1363" y="1348"/>
                    <a:pt x="1363" y="1348"/>
                    <a:pt x="1363" y="1348"/>
                  </a:cubicBezTo>
                  <a:cubicBezTo>
                    <a:pt x="1387" y="1232"/>
                    <a:pt x="1387" y="1232"/>
                    <a:pt x="1387" y="1232"/>
                  </a:cubicBezTo>
                  <a:cubicBezTo>
                    <a:pt x="1387" y="1232"/>
                    <a:pt x="1387" y="1232"/>
                    <a:pt x="1387" y="1232"/>
                  </a:cubicBezTo>
                  <a:close/>
                  <a:moveTo>
                    <a:pt x="1582" y="1191"/>
                  </a:moveTo>
                  <a:cubicBezTo>
                    <a:pt x="1637" y="1191"/>
                    <a:pt x="1654" y="1229"/>
                    <a:pt x="1644" y="1271"/>
                  </a:cubicBezTo>
                  <a:cubicBezTo>
                    <a:pt x="1635" y="1315"/>
                    <a:pt x="1602" y="1353"/>
                    <a:pt x="1546" y="1353"/>
                  </a:cubicBezTo>
                  <a:cubicBezTo>
                    <a:pt x="1503" y="1353"/>
                    <a:pt x="1474" y="1326"/>
                    <a:pt x="1485" y="1273"/>
                  </a:cubicBezTo>
                  <a:cubicBezTo>
                    <a:pt x="1493" y="1236"/>
                    <a:pt x="1521" y="1191"/>
                    <a:pt x="1582" y="1191"/>
                  </a:cubicBezTo>
                  <a:moveTo>
                    <a:pt x="1555" y="1322"/>
                  </a:moveTo>
                  <a:cubicBezTo>
                    <a:pt x="1574" y="1322"/>
                    <a:pt x="1590" y="1310"/>
                    <a:pt x="1599" y="1270"/>
                  </a:cubicBezTo>
                  <a:cubicBezTo>
                    <a:pt x="1603" y="1250"/>
                    <a:pt x="1605" y="1221"/>
                    <a:pt x="1575" y="1221"/>
                  </a:cubicBezTo>
                  <a:cubicBezTo>
                    <a:pt x="1543" y="1221"/>
                    <a:pt x="1534" y="1259"/>
                    <a:pt x="1531" y="1273"/>
                  </a:cubicBezTo>
                  <a:cubicBezTo>
                    <a:pt x="1524" y="1307"/>
                    <a:pt x="1532" y="1322"/>
                    <a:pt x="1555" y="1322"/>
                  </a:cubicBezTo>
                  <a:moveTo>
                    <a:pt x="1734" y="1195"/>
                  </a:moveTo>
                  <a:cubicBezTo>
                    <a:pt x="1714" y="1286"/>
                    <a:pt x="1714" y="1286"/>
                    <a:pt x="1714" y="1286"/>
                  </a:cubicBezTo>
                  <a:cubicBezTo>
                    <a:pt x="1711" y="1299"/>
                    <a:pt x="1707" y="1320"/>
                    <a:pt x="1731" y="1320"/>
                  </a:cubicBezTo>
                  <a:cubicBezTo>
                    <a:pt x="1760" y="1320"/>
                    <a:pt x="1765" y="1298"/>
                    <a:pt x="1770" y="1272"/>
                  </a:cubicBezTo>
                  <a:cubicBezTo>
                    <a:pt x="1786" y="1195"/>
                    <a:pt x="1786" y="1195"/>
                    <a:pt x="1786" y="1195"/>
                  </a:cubicBezTo>
                  <a:cubicBezTo>
                    <a:pt x="1833" y="1195"/>
                    <a:pt x="1833" y="1195"/>
                    <a:pt x="1833" y="1195"/>
                  </a:cubicBezTo>
                  <a:cubicBezTo>
                    <a:pt x="1811" y="1296"/>
                    <a:pt x="1811" y="1296"/>
                    <a:pt x="1811" y="1296"/>
                  </a:cubicBezTo>
                  <a:cubicBezTo>
                    <a:pt x="1805" y="1329"/>
                    <a:pt x="1804" y="1333"/>
                    <a:pt x="1804" y="1337"/>
                  </a:cubicBezTo>
                  <a:cubicBezTo>
                    <a:pt x="1803" y="1341"/>
                    <a:pt x="1802" y="1344"/>
                    <a:pt x="1802" y="1348"/>
                  </a:cubicBezTo>
                  <a:cubicBezTo>
                    <a:pt x="1758" y="1348"/>
                    <a:pt x="1758" y="1348"/>
                    <a:pt x="1758" y="1348"/>
                  </a:cubicBezTo>
                  <a:cubicBezTo>
                    <a:pt x="1761" y="1328"/>
                    <a:pt x="1761" y="1328"/>
                    <a:pt x="1761" y="1328"/>
                  </a:cubicBezTo>
                  <a:cubicBezTo>
                    <a:pt x="1756" y="1334"/>
                    <a:pt x="1740" y="1352"/>
                    <a:pt x="1711" y="1352"/>
                  </a:cubicBezTo>
                  <a:cubicBezTo>
                    <a:pt x="1690" y="1352"/>
                    <a:pt x="1675" y="1343"/>
                    <a:pt x="1669" y="1331"/>
                  </a:cubicBezTo>
                  <a:cubicBezTo>
                    <a:pt x="1662" y="1319"/>
                    <a:pt x="1666" y="1297"/>
                    <a:pt x="1668" y="1290"/>
                  </a:cubicBezTo>
                  <a:cubicBezTo>
                    <a:pt x="1688" y="1195"/>
                    <a:pt x="1688" y="1195"/>
                    <a:pt x="1688" y="1195"/>
                  </a:cubicBezTo>
                  <a:cubicBezTo>
                    <a:pt x="1734" y="1195"/>
                    <a:pt x="1734" y="1195"/>
                    <a:pt x="1734" y="1195"/>
                  </a:cubicBezTo>
                  <a:cubicBezTo>
                    <a:pt x="1734" y="1195"/>
                    <a:pt x="1734" y="1195"/>
                    <a:pt x="1734" y="1195"/>
                  </a:cubicBezTo>
                  <a:close/>
                  <a:moveTo>
                    <a:pt x="2010" y="1196"/>
                  </a:moveTo>
                  <a:cubicBezTo>
                    <a:pt x="2006" y="1207"/>
                    <a:pt x="2003" y="1218"/>
                    <a:pt x="2000" y="1233"/>
                  </a:cubicBezTo>
                  <a:cubicBezTo>
                    <a:pt x="1976" y="1346"/>
                    <a:pt x="1976" y="1346"/>
                    <a:pt x="1976" y="1346"/>
                  </a:cubicBezTo>
                  <a:cubicBezTo>
                    <a:pt x="1964" y="1403"/>
                    <a:pt x="1915" y="1409"/>
                    <a:pt x="1886" y="1409"/>
                  </a:cubicBezTo>
                  <a:cubicBezTo>
                    <a:pt x="1864" y="1409"/>
                    <a:pt x="1822" y="1406"/>
                    <a:pt x="1829" y="1359"/>
                  </a:cubicBezTo>
                  <a:cubicBezTo>
                    <a:pt x="1872" y="1359"/>
                    <a:pt x="1872" y="1359"/>
                    <a:pt x="1872" y="1359"/>
                  </a:cubicBezTo>
                  <a:cubicBezTo>
                    <a:pt x="1872" y="1362"/>
                    <a:pt x="1871" y="1367"/>
                    <a:pt x="1874" y="1372"/>
                  </a:cubicBezTo>
                  <a:cubicBezTo>
                    <a:pt x="1877" y="1376"/>
                    <a:pt x="1883" y="1380"/>
                    <a:pt x="1894" y="1380"/>
                  </a:cubicBezTo>
                  <a:cubicBezTo>
                    <a:pt x="1908" y="1380"/>
                    <a:pt x="1921" y="1374"/>
                    <a:pt x="1926" y="1360"/>
                  </a:cubicBezTo>
                  <a:cubicBezTo>
                    <a:pt x="1930" y="1353"/>
                    <a:pt x="1931" y="1347"/>
                    <a:pt x="1937" y="1324"/>
                  </a:cubicBezTo>
                  <a:cubicBezTo>
                    <a:pt x="1918" y="1343"/>
                    <a:pt x="1901" y="1345"/>
                    <a:pt x="1891" y="1345"/>
                  </a:cubicBezTo>
                  <a:cubicBezTo>
                    <a:pt x="1847" y="1345"/>
                    <a:pt x="1834" y="1307"/>
                    <a:pt x="1842" y="1270"/>
                  </a:cubicBezTo>
                  <a:cubicBezTo>
                    <a:pt x="1850" y="1231"/>
                    <a:pt x="1880" y="1194"/>
                    <a:pt x="1924" y="1194"/>
                  </a:cubicBezTo>
                  <a:cubicBezTo>
                    <a:pt x="1952" y="1194"/>
                    <a:pt x="1959" y="1209"/>
                    <a:pt x="1962" y="1216"/>
                  </a:cubicBezTo>
                  <a:cubicBezTo>
                    <a:pt x="1968" y="1196"/>
                    <a:pt x="1968" y="1196"/>
                    <a:pt x="1968" y="1196"/>
                  </a:cubicBezTo>
                  <a:cubicBezTo>
                    <a:pt x="2010" y="1196"/>
                    <a:pt x="2010" y="1196"/>
                    <a:pt x="2010" y="1196"/>
                  </a:cubicBezTo>
                  <a:cubicBezTo>
                    <a:pt x="2010" y="1196"/>
                    <a:pt x="2010" y="1196"/>
                    <a:pt x="2010" y="1196"/>
                  </a:cubicBezTo>
                  <a:close/>
                  <a:moveTo>
                    <a:pt x="1908" y="1315"/>
                  </a:moveTo>
                  <a:cubicBezTo>
                    <a:pt x="1939" y="1315"/>
                    <a:pt x="1947" y="1277"/>
                    <a:pt x="1948" y="1271"/>
                  </a:cubicBezTo>
                  <a:cubicBezTo>
                    <a:pt x="1952" y="1253"/>
                    <a:pt x="1955" y="1224"/>
                    <a:pt x="1928" y="1224"/>
                  </a:cubicBezTo>
                  <a:cubicBezTo>
                    <a:pt x="1911" y="1224"/>
                    <a:pt x="1894" y="1237"/>
                    <a:pt x="1887" y="1270"/>
                  </a:cubicBezTo>
                  <a:cubicBezTo>
                    <a:pt x="1885" y="1277"/>
                    <a:pt x="1878" y="1315"/>
                    <a:pt x="1908" y="1315"/>
                  </a:cubicBezTo>
                  <a:moveTo>
                    <a:pt x="2058" y="1129"/>
                  </a:moveTo>
                  <a:cubicBezTo>
                    <a:pt x="2102" y="1129"/>
                    <a:pt x="2102" y="1129"/>
                    <a:pt x="2102" y="1129"/>
                  </a:cubicBezTo>
                  <a:cubicBezTo>
                    <a:pt x="2084" y="1216"/>
                    <a:pt x="2084" y="1216"/>
                    <a:pt x="2084" y="1216"/>
                  </a:cubicBezTo>
                  <a:cubicBezTo>
                    <a:pt x="2091" y="1208"/>
                    <a:pt x="2105" y="1193"/>
                    <a:pt x="2133" y="1193"/>
                  </a:cubicBezTo>
                  <a:cubicBezTo>
                    <a:pt x="2156" y="1193"/>
                    <a:pt x="2168" y="1204"/>
                    <a:pt x="2174" y="1214"/>
                  </a:cubicBezTo>
                  <a:cubicBezTo>
                    <a:pt x="2177" y="1221"/>
                    <a:pt x="2179" y="1235"/>
                    <a:pt x="2175" y="1255"/>
                  </a:cubicBezTo>
                  <a:cubicBezTo>
                    <a:pt x="2155" y="1348"/>
                    <a:pt x="2155" y="1348"/>
                    <a:pt x="2155" y="1348"/>
                  </a:cubicBezTo>
                  <a:cubicBezTo>
                    <a:pt x="2110" y="1348"/>
                    <a:pt x="2110" y="1348"/>
                    <a:pt x="2110" y="1348"/>
                  </a:cubicBezTo>
                  <a:cubicBezTo>
                    <a:pt x="2130" y="1256"/>
                    <a:pt x="2130" y="1256"/>
                    <a:pt x="2130" y="1256"/>
                  </a:cubicBezTo>
                  <a:cubicBezTo>
                    <a:pt x="2131" y="1248"/>
                    <a:pt x="2137" y="1223"/>
                    <a:pt x="2112" y="1223"/>
                  </a:cubicBezTo>
                  <a:cubicBezTo>
                    <a:pt x="2099" y="1223"/>
                    <a:pt x="2081" y="1230"/>
                    <a:pt x="2076" y="1254"/>
                  </a:cubicBezTo>
                  <a:cubicBezTo>
                    <a:pt x="2057" y="1348"/>
                    <a:pt x="2057" y="1348"/>
                    <a:pt x="2057" y="1348"/>
                  </a:cubicBezTo>
                  <a:cubicBezTo>
                    <a:pt x="2012" y="1348"/>
                    <a:pt x="2012" y="1348"/>
                    <a:pt x="2012" y="1348"/>
                  </a:cubicBezTo>
                  <a:cubicBezTo>
                    <a:pt x="2058" y="1129"/>
                    <a:pt x="2058" y="1129"/>
                    <a:pt x="2058" y="1129"/>
                  </a:cubicBezTo>
                  <a:cubicBezTo>
                    <a:pt x="2058" y="1129"/>
                    <a:pt x="2058" y="1129"/>
                    <a:pt x="2058" y="1129"/>
                  </a:cubicBezTo>
                  <a:close/>
                  <a:moveTo>
                    <a:pt x="100" y="1249"/>
                  </a:moveTo>
                  <a:cubicBezTo>
                    <a:pt x="101" y="1244"/>
                    <a:pt x="104" y="1221"/>
                    <a:pt x="87" y="1221"/>
                  </a:cubicBezTo>
                  <a:cubicBezTo>
                    <a:pt x="66" y="1221"/>
                    <a:pt x="56" y="1253"/>
                    <a:pt x="53" y="1270"/>
                  </a:cubicBezTo>
                  <a:cubicBezTo>
                    <a:pt x="51" y="1278"/>
                    <a:pt x="46" y="1306"/>
                    <a:pt x="54" y="1317"/>
                  </a:cubicBezTo>
                  <a:cubicBezTo>
                    <a:pt x="57" y="1321"/>
                    <a:pt x="61" y="1322"/>
                    <a:pt x="65" y="1322"/>
                  </a:cubicBezTo>
                  <a:cubicBezTo>
                    <a:pt x="70" y="1322"/>
                    <a:pt x="84" y="1320"/>
                    <a:pt x="92" y="1292"/>
                  </a:cubicBezTo>
                  <a:cubicBezTo>
                    <a:pt x="136" y="1292"/>
                    <a:pt x="136" y="1292"/>
                    <a:pt x="136" y="1292"/>
                  </a:cubicBezTo>
                  <a:cubicBezTo>
                    <a:pt x="133" y="1304"/>
                    <a:pt x="128" y="1323"/>
                    <a:pt x="107" y="1337"/>
                  </a:cubicBezTo>
                  <a:cubicBezTo>
                    <a:pt x="94" y="1347"/>
                    <a:pt x="79" y="1352"/>
                    <a:pt x="60" y="1352"/>
                  </a:cubicBezTo>
                  <a:cubicBezTo>
                    <a:pt x="40" y="1352"/>
                    <a:pt x="23" y="1347"/>
                    <a:pt x="12" y="1331"/>
                  </a:cubicBezTo>
                  <a:cubicBezTo>
                    <a:pt x="2" y="1316"/>
                    <a:pt x="0" y="1296"/>
                    <a:pt x="5" y="1271"/>
                  </a:cubicBezTo>
                  <a:cubicBezTo>
                    <a:pt x="20" y="1201"/>
                    <a:pt x="74" y="1192"/>
                    <a:pt x="94" y="1192"/>
                  </a:cubicBezTo>
                  <a:cubicBezTo>
                    <a:pt x="122" y="1192"/>
                    <a:pt x="153" y="1207"/>
                    <a:pt x="144" y="1249"/>
                  </a:cubicBezTo>
                  <a:cubicBezTo>
                    <a:pt x="100" y="1249"/>
                    <a:pt x="100" y="1249"/>
                    <a:pt x="100" y="1249"/>
                  </a:cubicBezTo>
                  <a:cubicBezTo>
                    <a:pt x="100" y="1249"/>
                    <a:pt x="100" y="1249"/>
                    <a:pt x="100" y="1249"/>
                  </a:cubicBezTo>
                  <a:close/>
                  <a:moveTo>
                    <a:pt x="2378" y="1249"/>
                  </a:moveTo>
                  <a:cubicBezTo>
                    <a:pt x="2379" y="1244"/>
                    <a:pt x="2382" y="1221"/>
                    <a:pt x="2365" y="1221"/>
                  </a:cubicBezTo>
                  <a:cubicBezTo>
                    <a:pt x="2344" y="1221"/>
                    <a:pt x="2335" y="1253"/>
                    <a:pt x="2331" y="1270"/>
                  </a:cubicBezTo>
                  <a:cubicBezTo>
                    <a:pt x="2329" y="1278"/>
                    <a:pt x="2324" y="1306"/>
                    <a:pt x="2332" y="1317"/>
                  </a:cubicBezTo>
                  <a:cubicBezTo>
                    <a:pt x="2335" y="1321"/>
                    <a:pt x="2340" y="1322"/>
                    <a:pt x="2343" y="1322"/>
                  </a:cubicBezTo>
                  <a:cubicBezTo>
                    <a:pt x="2348" y="1322"/>
                    <a:pt x="2362" y="1320"/>
                    <a:pt x="2370" y="1292"/>
                  </a:cubicBezTo>
                  <a:cubicBezTo>
                    <a:pt x="2414" y="1292"/>
                    <a:pt x="2414" y="1292"/>
                    <a:pt x="2414" y="1292"/>
                  </a:cubicBezTo>
                  <a:cubicBezTo>
                    <a:pt x="2411" y="1304"/>
                    <a:pt x="2406" y="1323"/>
                    <a:pt x="2385" y="1337"/>
                  </a:cubicBezTo>
                  <a:cubicBezTo>
                    <a:pt x="2372" y="1347"/>
                    <a:pt x="2357" y="1352"/>
                    <a:pt x="2338" y="1352"/>
                  </a:cubicBezTo>
                  <a:cubicBezTo>
                    <a:pt x="2318" y="1352"/>
                    <a:pt x="2301" y="1347"/>
                    <a:pt x="2290" y="1331"/>
                  </a:cubicBezTo>
                  <a:cubicBezTo>
                    <a:pt x="2280" y="1316"/>
                    <a:pt x="2278" y="1296"/>
                    <a:pt x="2284" y="1271"/>
                  </a:cubicBezTo>
                  <a:cubicBezTo>
                    <a:pt x="2299" y="1201"/>
                    <a:pt x="2352" y="1192"/>
                    <a:pt x="2372" y="1192"/>
                  </a:cubicBezTo>
                  <a:cubicBezTo>
                    <a:pt x="2401" y="1192"/>
                    <a:pt x="2431" y="1207"/>
                    <a:pt x="2423" y="1249"/>
                  </a:cubicBezTo>
                  <a:cubicBezTo>
                    <a:pt x="2378" y="1249"/>
                    <a:pt x="2378" y="1249"/>
                    <a:pt x="2378" y="1249"/>
                  </a:cubicBezTo>
                  <a:cubicBezTo>
                    <a:pt x="2378" y="1249"/>
                    <a:pt x="2378" y="1249"/>
                    <a:pt x="2378" y="1249"/>
                  </a:cubicBezTo>
                  <a:close/>
                  <a:moveTo>
                    <a:pt x="2534" y="1191"/>
                  </a:moveTo>
                  <a:cubicBezTo>
                    <a:pt x="2589" y="1191"/>
                    <a:pt x="2606" y="1229"/>
                    <a:pt x="2597" y="1271"/>
                  </a:cubicBezTo>
                  <a:cubicBezTo>
                    <a:pt x="2587" y="1315"/>
                    <a:pt x="2554" y="1353"/>
                    <a:pt x="2498" y="1353"/>
                  </a:cubicBezTo>
                  <a:cubicBezTo>
                    <a:pt x="2454" y="1353"/>
                    <a:pt x="2426" y="1326"/>
                    <a:pt x="2437" y="1273"/>
                  </a:cubicBezTo>
                  <a:cubicBezTo>
                    <a:pt x="2445" y="1236"/>
                    <a:pt x="2474" y="1191"/>
                    <a:pt x="2534" y="1191"/>
                  </a:cubicBezTo>
                  <a:moveTo>
                    <a:pt x="2507" y="1322"/>
                  </a:moveTo>
                  <a:cubicBezTo>
                    <a:pt x="2527" y="1322"/>
                    <a:pt x="2542" y="1310"/>
                    <a:pt x="2551" y="1270"/>
                  </a:cubicBezTo>
                  <a:cubicBezTo>
                    <a:pt x="2555" y="1250"/>
                    <a:pt x="2557" y="1221"/>
                    <a:pt x="2528" y="1221"/>
                  </a:cubicBezTo>
                  <a:cubicBezTo>
                    <a:pt x="2495" y="1221"/>
                    <a:pt x="2486" y="1259"/>
                    <a:pt x="2484" y="1273"/>
                  </a:cubicBezTo>
                  <a:cubicBezTo>
                    <a:pt x="2476" y="1307"/>
                    <a:pt x="2484" y="1322"/>
                    <a:pt x="2507" y="1322"/>
                  </a:cubicBezTo>
                  <a:moveTo>
                    <a:pt x="2637" y="1223"/>
                  </a:moveTo>
                  <a:cubicBezTo>
                    <a:pt x="2639" y="1214"/>
                    <a:pt x="2640" y="1205"/>
                    <a:pt x="2641" y="1195"/>
                  </a:cubicBezTo>
                  <a:cubicBezTo>
                    <a:pt x="2685" y="1195"/>
                    <a:pt x="2685" y="1195"/>
                    <a:pt x="2685" y="1195"/>
                  </a:cubicBezTo>
                  <a:cubicBezTo>
                    <a:pt x="2682" y="1214"/>
                    <a:pt x="2682" y="1214"/>
                    <a:pt x="2682" y="1214"/>
                  </a:cubicBezTo>
                  <a:cubicBezTo>
                    <a:pt x="2688" y="1208"/>
                    <a:pt x="2704" y="1192"/>
                    <a:pt x="2734" y="1192"/>
                  </a:cubicBezTo>
                  <a:cubicBezTo>
                    <a:pt x="2769" y="1192"/>
                    <a:pt x="2775" y="1213"/>
                    <a:pt x="2776" y="1220"/>
                  </a:cubicBezTo>
                  <a:cubicBezTo>
                    <a:pt x="2795" y="1196"/>
                    <a:pt x="2816" y="1192"/>
                    <a:pt x="2832" y="1192"/>
                  </a:cubicBezTo>
                  <a:cubicBezTo>
                    <a:pt x="2862" y="1192"/>
                    <a:pt x="2871" y="1210"/>
                    <a:pt x="2873" y="1216"/>
                  </a:cubicBezTo>
                  <a:cubicBezTo>
                    <a:pt x="2878" y="1230"/>
                    <a:pt x="2874" y="1248"/>
                    <a:pt x="2871" y="1261"/>
                  </a:cubicBezTo>
                  <a:cubicBezTo>
                    <a:pt x="2853" y="1348"/>
                    <a:pt x="2853" y="1348"/>
                    <a:pt x="2853" y="1348"/>
                  </a:cubicBezTo>
                  <a:cubicBezTo>
                    <a:pt x="2807" y="1348"/>
                    <a:pt x="2807" y="1348"/>
                    <a:pt x="2807" y="1348"/>
                  </a:cubicBezTo>
                  <a:cubicBezTo>
                    <a:pt x="2827" y="1258"/>
                    <a:pt x="2827" y="1258"/>
                    <a:pt x="2827" y="1258"/>
                  </a:cubicBezTo>
                  <a:cubicBezTo>
                    <a:pt x="2830" y="1242"/>
                    <a:pt x="2832" y="1223"/>
                    <a:pt x="2808" y="1223"/>
                  </a:cubicBezTo>
                  <a:cubicBezTo>
                    <a:pt x="2781" y="1223"/>
                    <a:pt x="2775" y="1249"/>
                    <a:pt x="2771" y="1271"/>
                  </a:cubicBezTo>
                  <a:cubicBezTo>
                    <a:pt x="2754" y="1348"/>
                    <a:pt x="2754" y="1348"/>
                    <a:pt x="2754" y="1348"/>
                  </a:cubicBezTo>
                  <a:cubicBezTo>
                    <a:pt x="2709" y="1348"/>
                    <a:pt x="2709" y="1348"/>
                    <a:pt x="2709" y="1348"/>
                  </a:cubicBezTo>
                  <a:cubicBezTo>
                    <a:pt x="2728" y="1257"/>
                    <a:pt x="2728" y="1257"/>
                    <a:pt x="2728" y="1257"/>
                  </a:cubicBezTo>
                  <a:cubicBezTo>
                    <a:pt x="2731" y="1245"/>
                    <a:pt x="2735" y="1223"/>
                    <a:pt x="2710" y="1223"/>
                  </a:cubicBezTo>
                  <a:cubicBezTo>
                    <a:pt x="2682" y="1223"/>
                    <a:pt x="2677" y="1248"/>
                    <a:pt x="2674" y="1258"/>
                  </a:cubicBezTo>
                  <a:cubicBezTo>
                    <a:pt x="2655" y="1348"/>
                    <a:pt x="2655" y="1348"/>
                    <a:pt x="2655" y="1348"/>
                  </a:cubicBezTo>
                  <a:cubicBezTo>
                    <a:pt x="2610" y="1348"/>
                    <a:pt x="2610" y="1348"/>
                    <a:pt x="2610" y="1348"/>
                  </a:cubicBezTo>
                  <a:cubicBezTo>
                    <a:pt x="2637" y="1223"/>
                    <a:pt x="2637" y="1223"/>
                    <a:pt x="2637" y="1223"/>
                  </a:cubicBezTo>
                  <a:cubicBezTo>
                    <a:pt x="2637" y="1223"/>
                    <a:pt x="2637" y="1223"/>
                    <a:pt x="2637" y="1223"/>
                  </a:cubicBezTo>
                  <a:close/>
                  <a:moveTo>
                    <a:pt x="2966" y="1195"/>
                  </a:moveTo>
                  <a:cubicBezTo>
                    <a:pt x="2963" y="1216"/>
                    <a:pt x="2963" y="1216"/>
                    <a:pt x="2963" y="1216"/>
                  </a:cubicBezTo>
                  <a:cubicBezTo>
                    <a:pt x="2982" y="1192"/>
                    <a:pt x="3008" y="1192"/>
                    <a:pt x="3015" y="1192"/>
                  </a:cubicBezTo>
                  <a:cubicBezTo>
                    <a:pt x="3054" y="1192"/>
                    <a:pt x="3072" y="1221"/>
                    <a:pt x="3062" y="1268"/>
                  </a:cubicBezTo>
                  <a:cubicBezTo>
                    <a:pt x="3053" y="1312"/>
                    <a:pt x="3022" y="1350"/>
                    <a:pt x="2978" y="1350"/>
                  </a:cubicBezTo>
                  <a:cubicBezTo>
                    <a:pt x="2950" y="1350"/>
                    <a:pt x="2942" y="1335"/>
                    <a:pt x="2939" y="1330"/>
                  </a:cubicBezTo>
                  <a:cubicBezTo>
                    <a:pt x="2923" y="1407"/>
                    <a:pt x="2923" y="1407"/>
                    <a:pt x="2923" y="1407"/>
                  </a:cubicBezTo>
                  <a:cubicBezTo>
                    <a:pt x="2877" y="1407"/>
                    <a:pt x="2877" y="1407"/>
                    <a:pt x="2877" y="1407"/>
                  </a:cubicBezTo>
                  <a:cubicBezTo>
                    <a:pt x="2922" y="1195"/>
                    <a:pt x="2922" y="1195"/>
                    <a:pt x="2922" y="1195"/>
                  </a:cubicBezTo>
                  <a:cubicBezTo>
                    <a:pt x="2966" y="1195"/>
                    <a:pt x="2966" y="1195"/>
                    <a:pt x="2966" y="1195"/>
                  </a:cubicBezTo>
                  <a:cubicBezTo>
                    <a:pt x="2966" y="1195"/>
                    <a:pt x="2966" y="1195"/>
                    <a:pt x="2966" y="1195"/>
                  </a:cubicBezTo>
                  <a:close/>
                  <a:moveTo>
                    <a:pt x="3017" y="1270"/>
                  </a:moveTo>
                  <a:cubicBezTo>
                    <a:pt x="3020" y="1252"/>
                    <a:pt x="3022" y="1221"/>
                    <a:pt x="2996" y="1221"/>
                  </a:cubicBezTo>
                  <a:cubicBezTo>
                    <a:pt x="2981" y="1221"/>
                    <a:pt x="2959" y="1232"/>
                    <a:pt x="2950" y="1273"/>
                  </a:cubicBezTo>
                  <a:cubicBezTo>
                    <a:pt x="2947" y="1282"/>
                    <a:pt x="2940" y="1321"/>
                    <a:pt x="2973" y="1321"/>
                  </a:cubicBezTo>
                  <a:cubicBezTo>
                    <a:pt x="2994" y="1321"/>
                    <a:pt x="3010" y="1300"/>
                    <a:pt x="3017" y="1270"/>
                  </a:cubicBezTo>
                  <a:moveTo>
                    <a:pt x="3119" y="1129"/>
                  </a:moveTo>
                  <a:cubicBezTo>
                    <a:pt x="3164" y="1129"/>
                    <a:pt x="3164" y="1129"/>
                    <a:pt x="3164" y="1129"/>
                  </a:cubicBezTo>
                  <a:cubicBezTo>
                    <a:pt x="3117" y="1348"/>
                    <a:pt x="3117" y="1348"/>
                    <a:pt x="3117" y="1348"/>
                  </a:cubicBezTo>
                  <a:cubicBezTo>
                    <a:pt x="3072" y="1348"/>
                    <a:pt x="3072" y="1348"/>
                    <a:pt x="3072" y="1348"/>
                  </a:cubicBezTo>
                  <a:cubicBezTo>
                    <a:pt x="3119" y="1129"/>
                    <a:pt x="3119" y="1129"/>
                    <a:pt x="3119" y="1129"/>
                  </a:cubicBezTo>
                  <a:cubicBezTo>
                    <a:pt x="3119" y="1129"/>
                    <a:pt x="3119" y="1129"/>
                    <a:pt x="3119" y="1129"/>
                  </a:cubicBezTo>
                  <a:close/>
                  <a:moveTo>
                    <a:pt x="3202" y="1283"/>
                  </a:moveTo>
                  <a:cubicBezTo>
                    <a:pt x="3200" y="1293"/>
                    <a:pt x="3193" y="1324"/>
                    <a:pt x="3225" y="1324"/>
                  </a:cubicBezTo>
                  <a:cubicBezTo>
                    <a:pt x="3236" y="1324"/>
                    <a:pt x="3248" y="1319"/>
                    <a:pt x="3256" y="1303"/>
                  </a:cubicBezTo>
                  <a:cubicBezTo>
                    <a:pt x="3297" y="1303"/>
                    <a:pt x="3297" y="1303"/>
                    <a:pt x="3297" y="1303"/>
                  </a:cubicBezTo>
                  <a:cubicBezTo>
                    <a:pt x="3295" y="1310"/>
                    <a:pt x="3291" y="1323"/>
                    <a:pt x="3275" y="1336"/>
                  </a:cubicBezTo>
                  <a:cubicBezTo>
                    <a:pt x="3261" y="1348"/>
                    <a:pt x="3240" y="1354"/>
                    <a:pt x="3218" y="1354"/>
                  </a:cubicBezTo>
                  <a:cubicBezTo>
                    <a:pt x="3205" y="1354"/>
                    <a:pt x="3180" y="1351"/>
                    <a:pt x="3168" y="1335"/>
                  </a:cubicBezTo>
                  <a:cubicBezTo>
                    <a:pt x="3157" y="1320"/>
                    <a:pt x="3155" y="1299"/>
                    <a:pt x="3161" y="1275"/>
                  </a:cubicBezTo>
                  <a:cubicBezTo>
                    <a:pt x="3166" y="1250"/>
                    <a:pt x="3178" y="1220"/>
                    <a:pt x="3208" y="1202"/>
                  </a:cubicBezTo>
                  <a:cubicBezTo>
                    <a:pt x="3222" y="1194"/>
                    <a:pt x="3237" y="1190"/>
                    <a:pt x="3254" y="1190"/>
                  </a:cubicBezTo>
                  <a:cubicBezTo>
                    <a:pt x="3276" y="1190"/>
                    <a:pt x="3300" y="1198"/>
                    <a:pt x="3308" y="1227"/>
                  </a:cubicBezTo>
                  <a:cubicBezTo>
                    <a:pt x="3314" y="1248"/>
                    <a:pt x="3309" y="1270"/>
                    <a:pt x="3305" y="1283"/>
                  </a:cubicBezTo>
                  <a:cubicBezTo>
                    <a:pt x="3202" y="1283"/>
                    <a:pt x="3202" y="1283"/>
                    <a:pt x="3202" y="1283"/>
                  </a:cubicBezTo>
                  <a:cubicBezTo>
                    <a:pt x="3202" y="1283"/>
                    <a:pt x="3202" y="1283"/>
                    <a:pt x="3202" y="1283"/>
                  </a:cubicBezTo>
                  <a:close/>
                  <a:moveTo>
                    <a:pt x="3265" y="1254"/>
                  </a:moveTo>
                  <a:cubicBezTo>
                    <a:pt x="3267" y="1248"/>
                    <a:pt x="3272" y="1220"/>
                    <a:pt x="3246" y="1220"/>
                  </a:cubicBezTo>
                  <a:cubicBezTo>
                    <a:pt x="3226" y="1220"/>
                    <a:pt x="3214" y="1236"/>
                    <a:pt x="3210" y="1254"/>
                  </a:cubicBezTo>
                  <a:cubicBezTo>
                    <a:pt x="3265" y="1254"/>
                    <a:pt x="3265" y="1254"/>
                    <a:pt x="3265" y="1254"/>
                  </a:cubicBezTo>
                  <a:cubicBezTo>
                    <a:pt x="3265" y="1254"/>
                    <a:pt x="3265" y="1254"/>
                    <a:pt x="3265" y="1254"/>
                  </a:cubicBezTo>
                  <a:close/>
                  <a:moveTo>
                    <a:pt x="3383" y="1195"/>
                  </a:moveTo>
                  <a:cubicBezTo>
                    <a:pt x="3401" y="1245"/>
                    <a:pt x="3401" y="1245"/>
                    <a:pt x="3401" y="1245"/>
                  </a:cubicBezTo>
                  <a:cubicBezTo>
                    <a:pt x="3442" y="1195"/>
                    <a:pt x="3442" y="1195"/>
                    <a:pt x="3442" y="1195"/>
                  </a:cubicBezTo>
                  <a:cubicBezTo>
                    <a:pt x="3488" y="1195"/>
                    <a:pt x="3488" y="1195"/>
                    <a:pt x="3488" y="1195"/>
                  </a:cubicBezTo>
                  <a:cubicBezTo>
                    <a:pt x="3423" y="1269"/>
                    <a:pt x="3423" y="1269"/>
                    <a:pt x="3423" y="1269"/>
                  </a:cubicBezTo>
                  <a:cubicBezTo>
                    <a:pt x="3457" y="1348"/>
                    <a:pt x="3457" y="1348"/>
                    <a:pt x="3457" y="1348"/>
                  </a:cubicBezTo>
                  <a:cubicBezTo>
                    <a:pt x="3404" y="1348"/>
                    <a:pt x="3404" y="1348"/>
                    <a:pt x="3404" y="1348"/>
                  </a:cubicBezTo>
                  <a:cubicBezTo>
                    <a:pt x="3385" y="1292"/>
                    <a:pt x="3385" y="1292"/>
                    <a:pt x="3385" y="1292"/>
                  </a:cubicBezTo>
                  <a:cubicBezTo>
                    <a:pt x="3342" y="1348"/>
                    <a:pt x="3342" y="1348"/>
                    <a:pt x="3342" y="1348"/>
                  </a:cubicBezTo>
                  <a:cubicBezTo>
                    <a:pt x="3295" y="1348"/>
                    <a:pt x="3295" y="1348"/>
                    <a:pt x="3295" y="1348"/>
                  </a:cubicBezTo>
                  <a:cubicBezTo>
                    <a:pt x="3364" y="1266"/>
                    <a:pt x="3364" y="1266"/>
                    <a:pt x="3364" y="1266"/>
                  </a:cubicBezTo>
                  <a:cubicBezTo>
                    <a:pt x="3329" y="1195"/>
                    <a:pt x="3329" y="1195"/>
                    <a:pt x="3329" y="1195"/>
                  </a:cubicBezTo>
                  <a:cubicBezTo>
                    <a:pt x="3383" y="1195"/>
                    <a:pt x="3383" y="1195"/>
                    <a:pt x="3383" y="1195"/>
                  </a:cubicBezTo>
                  <a:cubicBezTo>
                    <a:pt x="3383" y="1195"/>
                    <a:pt x="3383" y="1195"/>
                    <a:pt x="3383" y="1195"/>
                  </a:cubicBezTo>
                  <a:close/>
                  <a:moveTo>
                    <a:pt x="3509" y="1194"/>
                  </a:moveTo>
                  <a:cubicBezTo>
                    <a:pt x="3554" y="1194"/>
                    <a:pt x="3554" y="1194"/>
                    <a:pt x="3554" y="1194"/>
                  </a:cubicBezTo>
                  <a:cubicBezTo>
                    <a:pt x="3521" y="1348"/>
                    <a:pt x="3521" y="1348"/>
                    <a:pt x="3521" y="1348"/>
                  </a:cubicBezTo>
                  <a:cubicBezTo>
                    <a:pt x="3476" y="1348"/>
                    <a:pt x="3476" y="1348"/>
                    <a:pt x="3476" y="1348"/>
                  </a:cubicBezTo>
                  <a:cubicBezTo>
                    <a:pt x="3509" y="1194"/>
                    <a:pt x="3509" y="1194"/>
                    <a:pt x="3509" y="1194"/>
                  </a:cubicBezTo>
                  <a:cubicBezTo>
                    <a:pt x="3509" y="1194"/>
                    <a:pt x="3509" y="1194"/>
                    <a:pt x="3509" y="1194"/>
                  </a:cubicBezTo>
                  <a:close/>
                  <a:moveTo>
                    <a:pt x="3521" y="1129"/>
                  </a:moveTo>
                  <a:cubicBezTo>
                    <a:pt x="3569" y="1129"/>
                    <a:pt x="3569" y="1129"/>
                    <a:pt x="3569" y="1129"/>
                  </a:cubicBezTo>
                  <a:cubicBezTo>
                    <a:pt x="3561" y="1168"/>
                    <a:pt x="3561" y="1168"/>
                    <a:pt x="3561" y="1168"/>
                  </a:cubicBezTo>
                  <a:cubicBezTo>
                    <a:pt x="3513" y="1168"/>
                    <a:pt x="3513" y="1168"/>
                    <a:pt x="3513" y="1168"/>
                  </a:cubicBezTo>
                  <a:cubicBezTo>
                    <a:pt x="3521" y="1129"/>
                    <a:pt x="3521" y="1129"/>
                    <a:pt x="3521" y="1129"/>
                  </a:cubicBezTo>
                  <a:cubicBezTo>
                    <a:pt x="3521" y="1129"/>
                    <a:pt x="3521" y="1129"/>
                    <a:pt x="3521" y="1129"/>
                  </a:cubicBezTo>
                  <a:close/>
                  <a:moveTo>
                    <a:pt x="3649" y="1346"/>
                  </a:moveTo>
                  <a:cubicBezTo>
                    <a:pt x="3634" y="1350"/>
                    <a:pt x="3621" y="1351"/>
                    <a:pt x="3614" y="1351"/>
                  </a:cubicBezTo>
                  <a:cubicBezTo>
                    <a:pt x="3568" y="1351"/>
                    <a:pt x="3575" y="1322"/>
                    <a:pt x="3577" y="1310"/>
                  </a:cubicBezTo>
                  <a:cubicBezTo>
                    <a:pt x="3595" y="1225"/>
                    <a:pt x="3595" y="1225"/>
                    <a:pt x="3595" y="1225"/>
                  </a:cubicBezTo>
                  <a:cubicBezTo>
                    <a:pt x="3565" y="1225"/>
                    <a:pt x="3565" y="1225"/>
                    <a:pt x="3565" y="1225"/>
                  </a:cubicBezTo>
                  <a:cubicBezTo>
                    <a:pt x="3572" y="1196"/>
                    <a:pt x="3572" y="1196"/>
                    <a:pt x="3572" y="1196"/>
                  </a:cubicBezTo>
                  <a:cubicBezTo>
                    <a:pt x="3601" y="1196"/>
                    <a:pt x="3601" y="1196"/>
                    <a:pt x="3601" y="1196"/>
                  </a:cubicBezTo>
                  <a:cubicBezTo>
                    <a:pt x="3608" y="1166"/>
                    <a:pt x="3608" y="1166"/>
                    <a:pt x="3608" y="1166"/>
                  </a:cubicBezTo>
                  <a:cubicBezTo>
                    <a:pt x="3656" y="1149"/>
                    <a:pt x="3656" y="1149"/>
                    <a:pt x="3656" y="1149"/>
                  </a:cubicBezTo>
                  <a:cubicBezTo>
                    <a:pt x="3646" y="1196"/>
                    <a:pt x="3646" y="1196"/>
                    <a:pt x="3646" y="1196"/>
                  </a:cubicBezTo>
                  <a:cubicBezTo>
                    <a:pt x="3682" y="1196"/>
                    <a:pt x="3682" y="1196"/>
                    <a:pt x="3682" y="1196"/>
                  </a:cubicBezTo>
                  <a:cubicBezTo>
                    <a:pt x="3676" y="1225"/>
                    <a:pt x="3676" y="1225"/>
                    <a:pt x="3676" y="1225"/>
                  </a:cubicBezTo>
                  <a:cubicBezTo>
                    <a:pt x="3640" y="1225"/>
                    <a:pt x="3640" y="1225"/>
                    <a:pt x="3640" y="1225"/>
                  </a:cubicBezTo>
                  <a:cubicBezTo>
                    <a:pt x="3625" y="1295"/>
                    <a:pt x="3625" y="1295"/>
                    <a:pt x="3625" y="1295"/>
                  </a:cubicBezTo>
                  <a:cubicBezTo>
                    <a:pt x="3622" y="1309"/>
                    <a:pt x="3620" y="1317"/>
                    <a:pt x="3640" y="1317"/>
                  </a:cubicBezTo>
                  <a:cubicBezTo>
                    <a:pt x="3647" y="1317"/>
                    <a:pt x="3650" y="1317"/>
                    <a:pt x="3656" y="1317"/>
                  </a:cubicBezTo>
                  <a:cubicBezTo>
                    <a:pt x="3649" y="1346"/>
                    <a:pt x="3649" y="1346"/>
                    <a:pt x="3649" y="1346"/>
                  </a:cubicBezTo>
                  <a:cubicBezTo>
                    <a:pt x="3649" y="1346"/>
                    <a:pt x="3649" y="1346"/>
                    <a:pt x="3649" y="1346"/>
                  </a:cubicBezTo>
                  <a:close/>
                  <a:moveTo>
                    <a:pt x="3741" y="1195"/>
                  </a:moveTo>
                  <a:cubicBezTo>
                    <a:pt x="3752" y="1301"/>
                    <a:pt x="3752" y="1301"/>
                    <a:pt x="3752" y="1301"/>
                  </a:cubicBezTo>
                  <a:cubicBezTo>
                    <a:pt x="3809" y="1195"/>
                    <a:pt x="3809" y="1195"/>
                    <a:pt x="3809" y="1195"/>
                  </a:cubicBezTo>
                  <a:cubicBezTo>
                    <a:pt x="3854" y="1195"/>
                    <a:pt x="3854" y="1195"/>
                    <a:pt x="3854" y="1195"/>
                  </a:cubicBezTo>
                  <a:cubicBezTo>
                    <a:pt x="3764" y="1345"/>
                    <a:pt x="3764" y="1345"/>
                    <a:pt x="3764" y="1345"/>
                  </a:cubicBezTo>
                  <a:cubicBezTo>
                    <a:pt x="3732" y="1406"/>
                    <a:pt x="3732" y="1406"/>
                    <a:pt x="3732" y="1406"/>
                  </a:cubicBezTo>
                  <a:cubicBezTo>
                    <a:pt x="3687" y="1406"/>
                    <a:pt x="3687" y="1406"/>
                    <a:pt x="3687" y="1406"/>
                  </a:cubicBezTo>
                  <a:cubicBezTo>
                    <a:pt x="3719" y="1348"/>
                    <a:pt x="3719" y="1348"/>
                    <a:pt x="3719" y="1348"/>
                  </a:cubicBezTo>
                  <a:cubicBezTo>
                    <a:pt x="3693" y="1195"/>
                    <a:pt x="3693" y="1195"/>
                    <a:pt x="3693" y="1195"/>
                  </a:cubicBezTo>
                  <a:cubicBezTo>
                    <a:pt x="3741" y="1195"/>
                    <a:pt x="3741" y="1195"/>
                    <a:pt x="3741" y="1195"/>
                  </a:cubicBezTo>
                  <a:cubicBezTo>
                    <a:pt x="3741" y="1195"/>
                    <a:pt x="3741" y="1195"/>
                    <a:pt x="3741" y="1195"/>
                  </a:cubicBezTo>
                  <a:close/>
                  <a:moveTo>
                    <a:pt x="3933" y="1145"/>
                  </a:moveTo>
                  <a:cubicBezTo>
                    <a:pt x="3899" y="1145"/>
                    <a:pt x="3899" y="1145"/>
                    <a:pt x="3899" y="1145"/>
                  </a:cubicBezTo>
                  <a:cubicBezTo>
                    <a:pt x="3902" y="1129"/>
                    <a:pt x="3902" y="1129"/>
                    <a:pt x="3902" y="1129"/>
                  </a:cubicBezTo>
                  <a:cubicBezTo>
                    <a:pt x="3990" y="1129"/>
                    <a:pt x="3990" y="1129"/>
                    <a:pt x="3990" y="1129"/>
                  </a:cubicBezTo>
                  <a:cubicBezTo>
                    <a:pt x="3987" y="1145"/>
                    <a:pt x="3987" y="1145"/>
                    <a:pt x="3987" y="1145"/>
                  </a:cubicBezTo>
                  <a:cubicBezTo>
                    <a:pt x="3953" y="1145"/>
                    <a:pt x="3953" y="1145"/>
                    <a:pt x="3953" y="1145"/>
                  </a:cubicBezTo>
                  <a:cubicBezTo>
                    <a:pt x="3936" y="1225"/>
                    <a:pt x="3936" y="1225"/>
                    <a:pt x="3936" y="1225"/>
                  </a:cubicBezTo>
                  <a:cubicBezTo>
                    <a:pt x="3916" y="1225"/>
                    <a:pt x="3916" y="1225"/>
                    <a:pt x="3916" y="1225"/>
                  </a:cubicBezTo>
                  <a:cubicBezTo>
                    <a:pt x="3933" y="1145"/>
                    <a:pt x="3933" y="1145"/>
                    <a:pt x="3933" y="1145"/>
                  </a:cubicBezTo>
                  <a:cubicBezTo>
                    <a:pt x="3933" y="1145"/>
                    <a:pt x="3933" y="1145"/>
                    <a:pt x="3933" y="1145"/>
                  </a:cubicBezTo>
                  <a:close/>
                  <a:moveTo>
                    <a:pt x="3999" y="1129"/>
                  </a:moveTo>
                  <a:cubicBezTo>
                    <a:pt x="4031" y="1129"/>
                    <a:pt x="4031" y="1129"/>
                    <a:pt x="4031" y="1129"/>
                  </a:cubicBezTo>
                  <a:cubicBezTo>
                    <a:pt x="4036" y="1200"/>
                    <a:pt x="4036" y="1200"/>
                    <a:pt x="4036" y="1200"/>
                  </a:cubicBezTo>
                  <a:cubicBezTo>
                    <a:pt x="4072" y="1129"/>
                    <a:pt x="4072" y="1129"/>
                    <a:pt x="4072" y="1129"/>
                  </a:cubicBezTo>
                  <a:cubicBezTo>
                    <a:pt x="4103" y="1129"/>
                    <a:pt x="4103" y="1129"/>
                    <a:pt x="4103" y="1129"/>
                  </a:cubicBezTo>
                  <a:cubicBezTo>
                    <a:pt x="4083" y="1225"/>
                    <a:pt x="4083" y="1225"/>
                    <a:pt x="4083" y="1225"/>
                  </a:cubicBezTo>
                  <a:cubicBezTo>
                    <a:pt x="4063" y="1225"/>
                    <a:pt x="4063" y="1225"/>
                    <a:pt x="4063" y="1225"/>
                  </a:cubicBezTo>
                  <a:cubicBezTo>
                    <a:pt x="4080" y="1143"/>
                    <a:pt x="4080" y="1143"/>
                    <a:pt x="4080" y="1143"/>
                  </a:cubicBezTo>
                  <a:cubicBezTo>
                    <a:pt x="4038" y="1225"/>
                    <a:pt x="4038" y="1225"/>
                    <a:pt x="4038" y="1225"/>
                  </a:cubicBezTo>
                  <a:cubicBezTo>
                    <a:pt x="4021" y="1225"/>
                    <a:pt x="4021" y="1225"/>
                    <a:pt x="4021" y="1225"/>
                  </a:cubicBezTo>
                  <a:cubicBezTo>
                    <a:pt x="4014" y="1143"/>
                    <a:pt x="4014" y="1143"/>
                    <a:pt x="4014" y="1143"/>
                  </a:cubicBezTo>
                  <a:cubicBezTo>
                    <a:pt x="3997" y="1225"/>
                    <a:pt x="3997" y="1225"/>
                    <a:pt x="3997" y="1225"/>
                  </a:cubicBezTo>
                  <a:cubicBezTo>
                    <a:pt x="3978" y="1225"/>
                    <a:pt x="3978" y="1225"/>
                    <a:pt x="3978" y="1225"/>
                  </a:cubicBezTo>
                  <a:cubicBezTo>
                    <a:pt x="3999" y="1129"/>
                    <a:pt x="3999" y="1129"/>
                    <a:pt x="3999" y="1129"/>
                  </a:cubicBezTo>
                  <a:cubicBezTo>
                    <a:pt x="3999" y="1129"/>
                    <a:pt x="3999" y="1129"/>
                    <a:pt x="3999" y="11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>
                <a:solidFill>
                  <a:srgbClr val="000000"/>
                </a:solidFill>
              </a:endParaRPr>
            </a:p>
          </p:txBody>
        </p:sp>
        <p:sp>
          <p:nvSpPr>
            <p:cNvPr id="34" name="Freeform 9"/>
            <p:cNvSpPr>
              <a:spLocks noEditPoints="1"/>
            </p:cNvSpPr>
            <p:nvPr userDrawn="1"/>
          </p:nvSpPr>
          <p:spPr bwMode="gray">
            <a:xfrm>
              <a:off x="68" y="0"/>
              <a:ext cx="1723" cy="964"/>
            </a:xfrm>
            <a:custGeom>
              <a:avLst/>
              <a:gdLst>
                <a:gd name="T0" fmla="*/ 231 w 2268"/>
                <a:gd name="T1" fmla="*/ 327 h 1269"/>
                <a:gd name="T2" fmla="*/ 0 w 2268"/>
                <a:gd name="T3" fmla="*/ 327 h 1269"/>
                <a:gd name="T4" fmla="*/ 0 w 2268"/>
                <a:gd name="T5" fmla="*/ 0 h 1269"/>
                <a:gd name="T6" fmla="*/ 231 w 2268"/>
                <a:gd name="T7" fmla="*/ 0 h 1269"/>
                <a:gd name="T8" fmla="*/ 231 w 2268"/>
                <a:gd name="T9" fmla="*/ 327 h 1269"/>
                <a:gd name="T10" fmla="*/ 2268 w 2268"/>
                <a:gd name="T11" fmla="*/ 0 h 1269"/>
                <a:gd name="T12" fmla="*/ 2036 w 2268"/>
                <a:gd name="T13" fmla="*/ 0 h 1269"/>
                <a:gd name="T14" fmla="*/ 2036 w 2268"/>
                <a:gd name="T15" fmla="*/ 327 h 1269"/>
                <a:gd name="T16" fmla="*/ 2268 w 2268"/>
                <a:gd name="T17" fmla="*/ 327 h 1269"/>
                <a:gd name="T18" fmla="*/ 2268 w 2268"/>
                <a:gd name="T19" fmla="*/ 0 h 1269"/>
                <a:gd name="T20" fmla="*/ 231 w 2268"/>
                <a:gd name="T21" fmla="*/ 942 h 1269"/>
                <a:gd name="T22" fmla="*/ 0 w 2268"/>
                <a:gd name="T23" fmla="*/ 942 h 1269"/>
                <a:gd name="T24" fmla="*/ 0 w 2268"/>
                <a:gd name="T25" fmla="*/ 1269 h 1269"/>
                <a:gd name="T26" fmla="*/ 231 w 2268"/>
                <a:gd name="T27" fmla="*/ 1269 h 1269"/>
                <a:gd name="T28" fmla="*/ 231 w 2268"/>
                <a:gd name="T29" fmla="*/ 942 h 1269"/>
                <a:gd name="T30" fmla="*/ 2268 w 2268"/>
                <a:gd name="T31" fmla="*/ 942 h 1269"/>
                <a:gd name="T32" fmla="*/ 2036 w 2268"/>
                <a:gd name="T33" fmla="*/ 942 h 1269"/>
                <a:gd name="T34" fmla="*/ 2036 w 2268"/>
                <a:gd name="T35" fmla="*/ 1269 h 1269"/>
                <a:gd name="T36" fmla="*/ 2268 w 2268"/>
                <a:gd name="T37" fmla="*/ 1269 h 1269"/>
                <a:gd name="T38" fmla="*/ 2268 w 2268"/>
                <a:gd name="T39" fmla="*/ 942 h 1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68"/>
                <a:gd name="T61" fmla="*/ 0 h 1269"/>
                <a:gd name="T62" fmla="*/ 2268 w 2268"/>
                <a:gd name="T63" fmla="*/ 1269 h 1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68" h="1269">
                  <a:moveTo>
                    <a:pt x="231" y="32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327"/>
                  </a:lnTo>
                  <a:close/>
                  <a:moveTo>
                    <a:pt x="2268" y="0"/>
                  </a:moveTo>
                  <a:lnTo>
                    <a:pt x="2036" y="0"/>
                  </a:lnTo>
                  <a:lnTo>
                    <a:pt x="2036" y="327"/>
                  </a:lnTo>
                  <a:lnTo>
                    <a:pt x="2268" y="327"/>
                  </a:lnTo>
                  <a:lnTo>
                    <a:pt x="2268" y="0"/>
                  </a:lnTo>
                  <a:close/>
                  <a:moveTo>
                    <a:pt x="231" y="942"/>
                  </a:moveTo>
                  <a:lnTo>
                    <a:pt x="0" y="942"/>
                  </a:lnTo>
                  <a:lnTo>
                    <a:pt x="0" y="1269"/>
                  </a:lnTo>
                  <a:lnTo>
                    <a:pt x="231" y="1269"/>
                  </a:lnTo>
                  <a:lnTo>
                    <a:pt x="231" y="942"/>
                  </a:lnTo>
                  <a:close/>
                  <a:moveTo>
                    <a:pt x="2268" y="942"/>
                  </a:moveTo>
                  <a:lnTo>
                    <a:pt x="2036" y="942"/>
                  </a:lnTo>
                  <a:lnTo>
                    <a:pt x="2036" y="1269"/>
                  </a:lnTo>
                  <a:lnTo>
                    <a:pt x="2268" y="1269"/>
                  </a:lnTo>
                  <a:lnTo>
                    <a:pt x="2268" y="94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>
                <a:solidFill>
                  <a:srgbClr val="000000"/>
                </a:solidFill>
              </a:endParaRPr>
            </a:p>
          </p:txBody>
        </p:sp>
      </p:grpSp>
      <p:sp>
        <p:nvSpPr>
          <p:cNvPr id="48" name="Title 9"/>
          <p:cNvSpPr>
            <a:spLocks noGrp="1"/>
          </p:cNvSpPr>
          <p:nvPr>
            <p:ph type="title"/>
          </p:nvPr>
        </p:nvSpPr>
        <p:spPr bwMode="gray">
          <a:xfrm>
            <a:off x="325554" y="1052736"/>
            <a:ext cx="2987039" cy="151216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24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dirty="0">
                <a:solidFill>
                  <a:schemeClr val="bg1"/>
                </a:solidFill>
                <a:latin typeface="+mj-lt"/>
              </a:defRPr>
            </a:lvl2pPr>
            <a:lvl3pPr>
              <a:defRPr lang="en-GB" sz="3000" b="1" dirty="0">
                <a:solidFill>
                  <a:schemeClr val="bg1"/>
                </a:solidFill>
                <a:latin typeface="+mj-lt"/>
              </a:defRPr>
            </a:lvl3pPr>
            <a:lvl4pPr>
              <a:defRPr lang="en-GB" sz="3000" b="1" dirty="0">
                <a:solidFill>
                  <a:schemeClr val="bg1"/>
                </a:solidFill>
                <a:latin typeface="+mj-lt"/>
              </a:defRPr>
            </a:lvl4pPr>
            <a:lvl5pPr>
              <a:defRPr lang="en-GB" sz="3000" b="1" dirty="0">
                <a:solidFill>
                  <a:schemeClr val="bg1"/>
                </a:solidFill>
                <a:latin typeface="+mj-lt"/>
              </a:defRPr>
            </a:lvl5pPr>
            <a:lvl6pPr>
              <a:defRPr lang="en-GB" sz="3000" b="1" dirty="0">
                <a:solidFill>
                  <a:schemeClr val="bg1"/>
                </a:solidFill>
                <a:latin typeface="+mj-lt"/>
              </a:defRPr>
            </a:lvl6pPr>
            <a:lvl7pPr>
              <a:defRPr lang="en-GB" sz="3000" b="1" dirty="0">
                <a:solidFill>
                  <a:schemeClr val="bg1"/>
                </a:solidFill>
                <a:latin typeface="+mj-lt"/>
              </a:defRPr>
            </a:lvl7pPr>
            <a:lvl8pPr>
              <a:defRPr lang="en-GB" sz="3000" b="1" dirty="0">
                <a:solidFill>
                  <a:schemeClr val="bg1"/>
                </a:solidFill>
                <a:latin typeface="+mj-lt"/>
              </a:defRPr>
            </a:lvl8pPr>
            <a:lvl9pPr>
              <a:defRPr sz="3000">
                <a:solidFill>
                  <a:schemeClr val="bg1"/>
                </a:solidFill>
              </a:defRPr>
            </a:lvl9pPr>
          </a:lstStyle>
          <a:p>
            <a:pPr lvl="0"/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48896" y="833846"/>
            <a:ext cx="2689304" cy="10325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0720" y="598375"/>
            <a:ext cx="2040145" cy="14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2165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>
          <a:xfrm>
            <a:off x="257503" y="78532"/>
            <a:ext cx="8846483" cy="6480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 bwMode="gray"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97064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Tw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4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8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97201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>
          <a:xfrm>
            <a:off x="257503" y="78532"/>
            <a:ext cx="8846483" cy="6480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 bwMode="gray"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Fou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4" y="1268760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8" y="1268760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 bwMode="gray">
          <a:xfrm>
            <a:off x="257504" y="3789363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3"/>
          </p:nvPr>
        </p:nvSpPr>
        <p:spPr bwMode="gray">
          <a:xfrm>
            <a:off x="4747718" y="3789363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1851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Two Charts On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8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 bwMode="gray">
          <a:xfrm>
            <a:off x="258042" y="1268417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0" name="Chart Placeholder 7"/>
          <p:cNvSpPr>
            <a:spLocks noGrp="1"/>
          </p:cNvSpPr>
          <p:nvPr>
            <p:ph type="chart" sz="quarter" idx="13"/>
          </p:nvPr>
        </p:nvSpPr>
        <p:spPr bwMode="gray">
          <a:xfrm>
            <a:off x="258042" y="3789367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559965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Two Tables On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8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11" name="Table Placeholder 10"/>
          <p:cNvSpPr>
            <a:spLocks noGrp="1"/>
          </p:cNvSpPr>
          <p:nvPr>
            <p:ph type="tbl" sz="quarter" idx="12"/>
          </p:nvPr>
        </p:nvSpPr>
        <p:spPr bwMode="gray">
          <a:xfrm>
            <a:off x="258042" y="1268417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2" name="Table Placeholder 10"/>
          <p:cNvSpPr>
            <a:spLocks noGrp="1"/>
          </p:cNvSpPr>
          <p:nvPr>
            <p:ph type="tbl" sz="quarter" idx="13"/>
          </p:nvPr>
        </p:nvSpPr>
        <p:spPr bwMode="gray">
          <a:xfrm>
            <a:off x="258042" y="3789367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910425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Two Row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3" y="126876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257503" y="378971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44788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One Chart One Row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257503" y="378971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 bwMode="gray">
          <a:xfrm>
            <a:off x="257503" y="1268417"/>
            <a:ext cx="8845406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36904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320062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30359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Four Chevr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2503900" y="1268417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68417"/>
            <a:ext cx="2109335" cy="576411"/>
          </a:xfrm>
          <a:prstGeom prst="homePlate">
            <a:avLst>
              <a:gd name="adj" fmla="val 34577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4748256" y="1268417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6994113" y="1268417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3"/>
          </p:nvPr>
        </p:nvSpPr>
        <p:spPr bwMode="gray">
          <a:xfrm>
            <a:off x="258042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1" name="Text Placeholder 29"/>
          <p:cNvSpPr>
            <a:spLocks noGrp="1"/>
          </p:cNvSpPr>
          <p:nvPr>
            <p:ph type="body" sz="quarter" idx="14"/>
          </p:nvPr>
        </p:nvSpPr>
        <p:spPr bwMode="gray">
          <a:xfrm>
            <a:off x="2503900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2" name="Text Placeholder 29"/>
          <p:cNvSpPr>
            <a:spLocks noGrp="1"/>
          </p:cNvSpPr>
          <p:nvPr>
            <p:ph type="body" sz="quarter" idx="15"/>
          </p:nvPr>
        </p:nvSpPr>
        <p:spPr bwMode="gray">
          <a:xfrm>
            <a:off x="4748256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3" name="Text Placeholder 29"/>
          <p:cNvSpPr>
            <a:spLocks noGrp="1"/>
          </p:cNvSpPr>
          <p:nvPr>
            <p:ph type="body" sz="quarter" idx="16"/>
          </p:nvPr>
        </p:nvSpPr>
        <p:spPr bwMode="gray">
          <a:xfrm>
            <a:off x="6994113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833342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Five Chevr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2061013" y="1268417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3" y="1268417"/>
            <a:ext cx="1632659" cy="576411"/>
          </a:xfrm>
          <a:prstGeom prst="homePlate">
            <a:avLst>
              <a:gd name="adj" fmla="val 34577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3863983" y="1268417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5701494" y="1268417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9" name="Text Placeholder 20"/>
          <p:cNvSpPr>
            <a:spLocks noGrp="1"/>
          </p:cNvSpPr>
          <p:nvPr>
            <p:ph type="body" sz="quarter" idx="30"/>
          </p:nvPr>
        </p:nvSpPr>
        <p:spPr bwMode="gray">
          <a:xfrm>
            <a:off x="7470789" y="1268417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26" name="Text Placeholder 29"/>
          <p:cNvSpPr>
            <a:spLocks noGrp="1"/>
          </p:cNvSpPr>
          <p:nvPr>
            <p:ph type="body" sz="quarter" idx="13"/>
          </p:nvPr>
        </p:nvSpPr>
        <p:spPr bwMode="gray">
          <a:xfrm>
            <a:off x="25804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7" name="Text Placeholder 29"/>
          <p:cNvSpPr>
            <a:spLocks noGrp="1"/>
          </p:cNvSpPr>
          <p:nvPr>
            <p:ph type="body" sz="quarter" idx="14"/>
          </p:nvPr>
        </p:nvSpPr>
        <p:spPr bwMode="gray">
          <a:xfrm>
            <a:off x="206101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8" name="Text Placeholder 29"/>
          <p:cNvSpPr>
            <a:spLocks noGrp="1"/>
          </p:cNvSpPr>
          <p:nvPr>
            <p:ph type="body" sz="quarter" idx="15"/>
          </p:nvPr>
        </p:nvSpPr>
        <p:spPr bwMode="gray">
          <a:xfrm>
            <a:off x="386398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6"/>
          </p:nvPr>
        </p:nvSpPr>
        <p:spPr bwMode="gray">
          <a:xfrm>
            <a:off x="5666951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7" name="Text Placeholder 29"/>
          <p:cNvSpPr>
            <a:spLocks noGrp="1"/>
          </p:cNvSpPr>
          <p:nvPr>
            <p:ph type="body" sz="quarter" idx="17"/>
          </p:nvPr>
        </p:nvSpPr>
        <p:spPr bwMode="gray">
          <a:xfrm>
            <a:off x="7469921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0576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emands and dr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0"/>
          <p:cNvSpPr>
            <a:spLocks noChangeArrowheads="1"/>
          </p:cNvSpPr>
          <p:nvPr userDrawn="1"/>
        </p:nvSpPr>
        <p:spPr bwMode="gray">
          <a:xfrm rot="19080000" flipH="1">
            <a:off x="4856458" y="2497138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34" name="AutoShape 17"/>
          <p:cNvSpPr>
            <a:spLocks noChangeArrowheads="1"/>
          </p:cNvSpPr>
          <p:nvPr userDrawn="1"/>
        </p:nvSpPr>
        <p:spPr bwMode="gray">
          <a:xfrm rot="2520000" flipH="1">
            <a:off x="4856458" y="4564595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2" name="AutoShape 20"/>
          <p:cNvSpPr>
            <a:spLocks noChangeArrowheads="1"/>
          </p:cNvSpPr>
          <p:nvPr userDrawn="1"/>
        </p:nvSpPr>
        <p:spPr bwMode="gray">
          <a:xfrm rot="2520000">
            <a:off x="2971102" y="2497138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23" name="AutoShape 17"/>
          <p:cNvSpPr>
            <a:spLocks noChangeArrowheads="1"/>
          </p:cNvSpPr>
          <p:nvPr userDrawn="1"/>
        </p:nvSpPr>
        <p:spPr bwMode="gray">
          <a:xfrm rot="19080000">
            <a:off x="2971102" y="4564595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25" name="Text Placeholder 10"/>
          <p:cNvSpPr>
            <a:spLocks noGrp="1"/>
          </p:cNvSpPr>
          <p:nvPr userDrawn="1">
            <p:ph type="body" sz="quarter" idx="21"/>
          </p:nvPr>
        </p:nvSpPr>
        <p:spPr bwMode="gray">
          <a:xfrm>
            <a:off x="4115438" y="3395663"/>
            <a:ext cx="1119296" cy="622800"/>
          </a:xfrm>
          <a:prstGeom prst="ellipse">
            <a:avLst/>
          </a:prstGeom>
          <a:solidFill>
            <a:srgbClr val="AA5CAA"/>
          </a:solidFill>
          <a:ln>
            <a:noFill/>
          </a:ln>
        </p:spPr>
        <p:txBody>
          <a:bodyPr lIns="54000" tIns="54000" rIns="54000" bIns="54000" anchor="ctr" anchorCtr="1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Text</a:t>
            </a:r>
            <a:endParaRPr lang="en-GB" dirty="0"/>
          </a:p>
        </p:txBody>
      </p:sp>
      <p:sp>
        <p:nvSpPr>
          <p:cNvPr id="29" name="Text Placeholder 20"/>
          <p:cNvSpPr>
            <a:spLocks noGrp="1"/>
          </p:cNvSpPr>
          <p:nvPr>
            <p:ph type="body" sz="quarter" idx="22"/>
          </p:nvPr>
        </p:nvSpPr>
        <p:spPr bwMode="gray">
          <a:xfrm>
            <a:off x="258042" y="1700213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3"/>
          </p:nvPr>
        </p:nvSpPr>
        <p:spPr bwMode="gray">
          <a:xfrm>
            <a:off x="258042" y="4219575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4"/>
          </p:nvPr>
        </p:nvSpPr>
        <p:spPr bwMode="gray">
          <a:xfrm>
            <a:off x="5701388" y="1700213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2" name="Text Placeholder 20"/>
          <p:cNvSpPr>
            <a:spLocks noGrp="1"/>
          </p:cNvSpPr>
          <p:nvPr>
            <p:ph type="body" sz="quarter" idx="25"/>
          </p:nvPr>
        </p:nvSpPr>
        <p:spPr bwMode="gray">
          <a:xfrm>
            <a:off x="5701388" y="4219575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5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68417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6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5701388" y="1268417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7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258042" y="3787780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8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5701388" y="3787780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29246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3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21"/>
          </p:nvPr>
        </p:nvSpPr>
        <p:spPr bwMode="gray">
          <a:xfrm>
            <a:off x="258042" y="1701800"/>
            <a:ext cx="4355193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3" name="Text Placeholder 20"/>
          <p:cNvSpPr>
            <a:spLocks noGrp="1"/>
          </p:cNvSpPr>
          <p:nvPr>
            <p:ph type="body" sz="quarter" idx="22"/>
          </p:nvPr>
        </p:nvSpPr>
        <p:spPr bwMode="gray">
          <a:xfrm>
            <a:off x="4748256" y="1701800"/>
            <a:ext cx="4355193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5" name="Text Placeholder 20"/>
          <p:cNvSpPr>
            <a:spLocks noGrp="1"/>
          </p:cNvSpPr>
          <p:nvPr>
            <p:ph type="body" sz="quarter" idx="23"/>
          </p:nvPr>
        </p:nvSpPr>
        <p:spPr bwMode="gray">
          <a:xfrm>
            <a:off x="258042" y="4221162"/>
            <a:ext cx="4355193" cy="1944688"/>
          </a:xfrm>
          <a:solidFill>
            <a:srgbClr val="BFDEE4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6" name="Text Placeholder 20"/>
          <p:cNvSpPr>
            <a:spLocks noGrp="1"/>
          </p:cNvSpPr>
          <p:nvPr>
            <p:ph type="body" sz="quarter" idx="24"/>
          </p:nvPr>
        </p:nvSpPr>
        <p:spPr bwMode="gray">
          <a:xfrm>
            <a:off x="4748256" y="4221162"/>
            <a:ext cx="4355193" cy="1944688"/>
          </a:xfrm>
          <a:solidFill>
            <a:srgbClr val="BFDEE4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9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70004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4748257" y="1270004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258042" y="3789367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2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4748257" y="3789367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081707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ny pro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hart Placeholder 31"/>
          <p:cNvSpPr>
            <a:spLocks noGrp="1"/>
          </p:cNvSpPr>
          <p:nvPr>
            <p:ph type="chart" sz="quarter" idx="22"/>
          </p:nvPr>
        </p:nvSpPr>
        <p:spPr bwMode="gray">
          <a:xfrm>
            <a:off x="3285225" y="1270000"/>
            <a:ext cx="2789506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20"/>
          </p:nvPr>
        </p:nvSpPr>
        <p:spPr bwMode="gray">
          <a:xfrm>
            <a:off x="6315474" y="3789367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2" name="Chart Placeholder 31"/>
          <p:cNvSpPr>
            <a:spLocks noGrp="1"/>
          </p:cNvSpPr>
          <p:nvPr>
            <p:ph type="chart" sz="quarter" idx="21"/>
          </p:nvPr>
        </p:nvSpPr>
        <p:spPr bwMode="gray">
          <a:xfrm>
            <a:off x="6313941" y="1270000"/>
            <a:ext cx="2789506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3" name="Table Placeholder 12"/>
          <p:cNvSpPr>
            <a:spLocks noGrp="1"/>
          </p:cNvSpPr>
          <p:nvPr>
            <p:ph type="tbl" sz="quarter" idx="14"/>
          </p:nvPr>
        </p:nvSpPr>
        <p:spPr bwMode="gray">
          <a:xfrm>
            <a:off x="258041" y="1270000"/>
            <a:ext cx="2787975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6"/>
          </p:nvPr>
        </p:nvSpPr>
        <p:spPr bwMode="gray">
          <a:xfrm>
            <a:off x="258041" y="3789367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8"/>
          </p:nvPr>
        </p:nvSpPr>
        <p:spPr bwMode="gray">
          <a:xfrm>
            <a:off x="3286757" y="3789367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017469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>
            <a:spLocks noChangeAspect="1"/>
          </p:cNvSpPr>
          <p:nvPr userDrawn="1"/>
        </p:nvSpPr>
        <p:spPr bwMode="gray">
          <a:xfrm>
            <a:off x="2" y="0"/>
            <a:ext cx="4931284" cy="32400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2405"/>
              </a:cxn>
              <a:cxn ang="0">
                <a:pos x="16308" y="12405"/>
              </a:cxn>
              <a:cxn ang="0">
                <a:pos x="19984" y="0"/>
              </a:cxn>
              <a:cxn ang="0">
                <a:pos x="0" y="0"/>
              </a:cxn>
            </a:cxnLst>
            <a:rect l="0" t="0" r="r" b="b"/>
            <a:pathLst>
              <a:path w="19984" h="12405">
                <a:moveTo>
                  <a:pt x="0" y="0"/>
                </a:moveTo>
                <a:lnTo>
                  <a:pt x="0" y="12405"/>
                </a:lnTo>
                <a:lnTo>
                  <a:pt x="16308" y="12405"/>
                </a:lnTo>
                <a:lnTo>
                  <a:pt x="19984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/>
          </p:nvPr>
        </p:nvSpPr>
        <p:spPr bwMode="gray">
          <a:xfrm>
            <a:off x="258042" y="4291200"/>
            <a:ext cx="3792745" cy="18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normAutofit/>
          </a:bodyPr>
          <a:lstStyle>
            <a:lvl1pPr>
              <a:defRPr lang="en-US" sz="100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grpSp>
        <p:nvGrpSpPr>
          <p:cNvPr id="6" name="Group 19"/>
          <p:cNvGrpSpPr>
            <a:grpSpLocks/>
          </p:cNvGrpSpPr>
          <p:nvPr userDrawn="1"/>
        </p:nvGrpSpPr>
        <p:grpSpPr bwMode="gray">
          <a:xfrm>
            <a:off x="121405" y="0"/>
            <a:ext cx="2584911" cy="1530350"/>
            <a:chOff x="68" y="0"/>
            <a:chExt cx="1723" cy="964"/>
          </a:xfrm>
        </p:grpSpPr>
        <p:sp>
          <p:nvSpPr>
            <p:cNvPr id="7" name="Freeform 8"/>
            <p:cNvSpPr>
              <a:spLocks noEditPoints="1"/>
            </p:cNvSpPr>
            <p:nvPr userDrawn="1"/>
          </p:nvSpPr>
          <p:spPr bwMode="gray">
            <a:xfrm>
              <a:off x="199" y="248"/>
              <a:ext cx="1423" cy="489"/>
            </a:xfrm>
            <a:custGeom>
              <a:avLst/>
              <a:gdLst>
                <a:gd name="T0" fmla="*/ 1974 w 4103"/>
                <a:gd name="T1" fmla="*/ 485 h 1409"/>
                <a:gd name="T2" fmla="*/ 2267 w 4103"/>
                <a:gd name="T3" fmla="*/ 697 h 1409"/>
                <a:gd name="T4" fmla="*/ 1655 w 4103"/>
                <a:gd name="T5" fmla="*/ 656 h 1409"/>
                <a:gd name="T6" fmla="*/ 1718 w 4103"/>
                <a:gd name="T7" fmla="*/ 424 h 1409"/>
                <a:gd name="T8" fmla="*/ 970 w 4103"/>
                <a:gd name="T9" fmla="*/ 697 h 1409"/>
                <a:gd name="T10" fmla="*/ 1169 w 4103"/>
                <a:gd name="T11" fmla="*/ 416 h 1409"/>
                <a:gd name="T12" fmla="*/ 719 w 4103"/>
                <a:gd name="T13" fmla="*/ 631 h 1409"/>
                <a:gd name="T14" fmla="*/ 751 w 4103"/>
                <a:gd name="T15" fmla="*/ 630 h 1409"/>
                <a:gd name="T16" fmla="*/ 202 w 4103"/>
                <a:gd name="T17" fmla="*/ 618 h 1409"/>
                <a:gd name="T18" fmla="*/ 180 w 4103"/>
                <a:gd name="T19" fmla="*/ 697 h 1409"/>
                <a:gd name="T20" fmla="*/ 1187 w 4103"/>
                <a:gd name="T21" fmla="*/ 416 h 1409"/>
                <a:gd name="T22" fmla="*/ 115 w 4103"/>
                <a:gd name="T23" fmla="*/ 906 h 1409"/>
                <a:gd name="T24" fmla="*/ 661 w 4103"/>
                <a:gd name="T25" fmla="*/ 715 h 1409"/>
                <a:gd name="T26" fmla="*/ 1145 w 4103"/>
                <a:gd name="T27" fmla="*/ 715 h 1409"/>
                <a:gd name="T28" fmla="*/ 1697 w 4103"/>
                <a:gd name="T29" fmla="*/ 863 h 1409"/>
                <a:gd name="T30" fmla="*/ 203 w 4103"/>
                <a:gd name="T31" fmla="*/ 1286 h 1409"/>
                <a:gd name="T32" fmla="*/ 250 w 4103"/>
                <a:gd name="T33" fmla="*/ 1328 h 1409"/>
                <a:gd name="T34" fmla="*/ 556 w 4103"/>
                <a:gd name="T35" fmla="*/ 1196 h 1409"/>
                <a:gd name="T36" fmla="*/ 340 w 4103"/>
                <a:gd name="T37" fmla="*/ 1196 h 1409"/>
                <a:gd name="T38" fmla="*/ 408 w 4103"/>
                <a:gd name="T39" fmla="*/ 1225 h 1409"/>
                <a:gd name="T40" fmla="*/ 514 w 4103"/>
                <a:gd name="T41" fmla="*/ 1225 h 1409"/>
                <a:gd name="T42" fmla="*/ 631 w 4103"/>
                <a:gd name="T43" fmla="*/ 1168 h 1409"/>
                <a:gd name="T44" fmla="*/ 794 w 4103"/>
                <a:gd name="T45" fmla="*/ 1220 h 1409"/>
                <a:gd name="T46" fmla="*/ 672 w 4103"/>
                <a:gd name="T47" fmla="*/ 1348 h 1409"/>
                <a:gd name="T48" fmla="*/ 847 w 4103"/>
                <a:gd name="T49" fmla="*/ 1359 h 1409"/>
                <a:gd name="T50" fmla="*/ 943 w 4103"/>
                <a:gd name="T51" fmla="*/ 1196 h 1409"/>
                <a:gd name="T52" fmla="*/ 1129 w 4103"/>
                <a:gd name="T53" fmla="*/ 1351 h 1409"/>
                <a:gd name="T54" fmla="*/ 1198 w 4103"/>
                <a:gd name="T55" fmla="*/ 1196 h 1409"/>
                <a:gd name="T56" fmla="*/ 1280 w 4103"/>
                <a:gd name="T57" fmla="*/ 1129 h 1409"/>
                <a:gd name="T58" fmla="*/ 1253 w 4103"/>
                <a:gd name="T59" fmla="*/ 1254 h 1409"/>
                <a:gd name="T60" fmla="*/ 1489 w 4103"/>
                <a:gd name="T61" fmla="*/ 1194 h 1409"/>
                <a:gd name="T62" fmla="*/ 1546 w 4103"/>
                <a:gd name="T63" fmla="*/ 1353 h 1409"/>
                <a:gd name="T64" fmla="*/ 1714 w 4103"/>
                <a:gd name="T65" fmla="*/ 1286 h 1409"/>
                <a:gd name="T66" fmla="*/ 1761 w 4103"/>
                <a:gd name="T67" fmla="*/ 1328 h 1409"/>
                <a:gd name="T68" fmla="*/ 1976 w 4103"/>
                <a:gd name="T69" fmla="*/ 1346 h 1409"/>
                <a:gd name="T70" fmla="*/ 1842 w 4103"/>
                <a:gd name="T71" fmla="*/ 1270 h 1409"/>
                <a:gd name="T72" fmla="*/ 1887 w 4103"/>
                <a:gd name="T73" fmla="*/ 1270 h 1409"/>
                <a:gd name="T74" fmla="*/ 2110 w 4103"/>
                <a:gd name="T75" fmla="*/ 1348 h 1409"/>
                <a:gd name="T76" fmla="*/ 87 w 4103"/>
                <a:gd name="T77" fmla="*/ 1221 h 1409"/>
                <a:gd name="T78" fmla="*/ 5 w 4103"/>
                <a:gd name="T79" fmla="*/ 1271 h 1409"/>
                <a:gd name="T80" fmla="*/ 2343 w 4103"/>
                <a:gd name="T81" fmla="*/ 1322 h 1409"/>
                <a:gd name="T82" fmla="*/ 2378 w 4103"/>
                <a:gd name="T83" fmla="*/ 1249 h 1409"/>
                <a:gd name="T84" fmla="*/ 2528 w 4103"/>
                <a:gd name="T85" fmla="*/ 1221 h 1409"/>
                <a:gd name="T86" fmla="*/ 2832 w 4103"/>
                <a:gd name="T87" fmla="*/ 1192 h 1409"/>
                <a:gd name="T88" fmla="*/ 2709 w 4103"/>
                <a:gd name="T89" fmla="*/ 1348 h 1409"/>
                <a:gd name="T90" fmla="*/ 2963 w 4103"/>
                <a:gd name="T91" fmla="*/ 1216 h 1409"/>
                <a:gd name="T92" fmla="*/ 2966 w 4103"/>
                <a:gd name="T93" fmla="*/ 1195 h 1409"/>
                <a:gd name="T94" fmla="*/ 3072 w 4103"/>
                <a:gd name="T95" fmla="*/ 1348 h 1409"/>
                <a:gd name="T96" fmla="*/ 3168 w 4103"/>
                <a:gd name="T97" fmla="*/ 1335 h 1409"/>
                <a:gd name="T98" fmla="*/ 3246 w 4103"/>
                <a:gd name="T99" fmla="*/ 1220 h 1409"/>
                <a:gd name="T100" fmla="*/ 3457 w 4103"/>
                <a:gd name="T101" fmla="*/ 1348 h 1409"/>
                <a:gd name="T102" fmla="*/ 3509 w 4103"/>
                <a:gd name="T103" fmla="*/ 1194 h 1409"/>
                <a:gd name="T104" fmla="*/ 3513 w 4103"/>
                <a:gd name="T105" fmla="*/ 1168 h 1409"/>
                <a:gd name="T106" fmla="*/ 3601 w 4103"/>
                <a:gd name="T107" fmla="*/ 1196 h 1409"/>
                <a:gd name="T108" fmla="*/ 3656 w 4103"/>
                <a:gd name="T109" fmla="*/ 1317 h 1409"/>
                <a:gd name="T110" fmla="*/ 3687 w 4103"/>
                <a:gd name="T111" fmla="*/ 1406 h 1409"/>
                <a:gd name="T112" fmla="*/ 3987 w 4103"/>
                <a:gd name="T113" fmla="*/ 1145 h 1409"/>
                <a:gd name="T114" fmla="*/ 4072 w 4103"/>
                <a:gd name="T115" fmla="*/ 1129 h 1409"/>
                <a:gd name="T116" fmla="*/ 3978 w 4103"/>
                <a:gd name="T117" fmla="*/ 1225 h 14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03"/>
                <a:gd name="T178" fmla="*/ 0 h 1409"/>
                <a:gd name="T179" fmla="*/ 4103 w 4103"/>
                <a:gd name="T180" fmla="*/ 1409 h 14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03" h="1409">
                  <a:moveTo>
                    <a:pt x="2267" y="697"/>
                  </a:moveTo>
                  <a:cubicBezTo>
                    <a:pt x="2149" y="697"/>
                    <a:pt x="2149" y="697"/>
                    <a:pt x="2149" y="697"/>
                  </a:cubicBezTo>
                  <a:cubicBezTo>
                    <a:pt x="2168" y="619"/>
                    <a:pt x="2168" y="619"/>
                    <a:pt x="2168" y="619"/>
                  </a:cubicBezTo>
                  <a:cubicBezTo>
                    <a:pt x="1930" y="619"/>
                    <a:pt x="1930" y="619"/>
                    <a:pt x="1930" y="619"/>
                  </a:cubicBezTo>
                  <a:cubicBezTo>
                    <a:pt x="1911" y="697"/>
                    <a:pt x="1911" y="697"/>
                    <a:pt x="1911" y="697"/>
                  </a:cubicBezTo>
                  <a:cubicBezTo>
                    <a:pt x="1796" y="697"/>
                    <a:pt x="1796" y="697"/>
                    <a:pt x="1796" y="697"/>
                  </a:cubicBezTo>
                  <a:cubicBezTo>
                    <a:pt x="1796" y="681"/>
                    <a:pt x="1796" y="681"/>
                    <a:pt x="1796" y="681"/>
                  </a:cubicBezTo>
                  <a:cubicBezTo>
                    <a:pt x="1798" y="672"/>
                    <a:pt x="1799" y="663"/>
                    <a:pt x="1802" y="653"/>
                  </a:cubicBezTo>
                  <a:cubicBezTo>
                    <a:pt x="1823" y="569"/>
                    <a:pt x="1878" y="485"/>
                    <a:pt x="1974" y="485"/>
                  </a:cubicBezTo>
                  <a:cubicBezTo>
                    <a:pt x="2012" y="485"/>
                    <a:pt x="2050" y="499"/>
                    <a:pt x="2045" y="552"/>
                  </a:cubicBezTo>
                  <a:cubicBezTo>
                    <a:pt x="2186" y="552"/>
                    <a:pt x="2186" y="552"/>
                    <a:pt x="2186" y="552"/>
                  </a:cubicBezTo>
                  <a:cubicBezTo>
                    <a:pt x="2192" y="527"/>
                    <a:pt x="2201" y="486"/>
                    <a:pt x="2174" y="447"/>
                  </a:cubicBezTo>
                  <a:cubicBezTo>
                    <a:pt x="2145" y="406"/>
                    <a:pt x="2084" y="389"/>
                    <a:pt x="2005" y="389"/>
                  </a:cubicBezTo>
                  <a:cubicBezTo>
                    <a:pt x="1949" y="389"/>
                    <a:pt x="1867" y="398"/>
                    <a:pt x="1796" y="444"/>
                  </a:cubicBezTo>
                  <a:cubicBezTo>
                    <a:pt x="1796" y="18"/>
                    <a:pt x="1796" y="18"/>
                    <a:pt x="1796" y="18"/>
                  </a:cubicBezTo>
                  <a:cubicBezTo>
                    <a:pt x="2267" y="18"/>
                    <a:pt x="2267" y="18"/>
                    <a:pt x="2267" y="18"/>
                  </a:cubicBezTo>
                  <a:cubicBezTo>
                    <a:pt x="2267" y="697"/>
                    <a:pt x="2267" y="697"/>
                    <a:pt x="2267" y="697"/>
                  </a:cubicBezTo>
                  <a:cubicBezTo>
                    <a:pt x="2267" y="697"/>
                    <a:pt x="2267" y="697"/>
                    <a:pt x="2267" y="697"/>
                  </a:cubicBezTo>
                  <a:close/>
                  <a:moveTo>
                    <a:pt x="1989" y="812"/>
                  </a:moveTo>
                  <a:cubicBezTo>
                    <a:pt x="1962" y="817"/>
                    <a:pt x="1936" y="820"/>
                    <a:pt x="1910" y="820"/>
                  </a:cubicBezTo>
                  <a:cubicBezTo>
                    <a:pt x="1842" y="820"/>
                    <a:pt x="1795" y="788"/>
                    <a:pt x="1794" y="715"/>
                  </a:cubicBezTo>
                  <a:cubicBezTo>
                    <a:pt x="2014" y="715"/>
                    <a:pt x="2014" y="715"/>
                    <a:pt x="2014" y="715"/>
                  </a:cubicBezTo>
                  <a:cubicBezTo>
                    <a:pt x="1989" y="812"/>
                    <a:pt x="1989" y="812"/>
                    <a:pt x="1989" y="812"/>
                  </a:cubicBezTo>
                  <a:cubicBezTo>
                    <a:pt x="1989" y="812"/>
                    <a:pt x="1989" y="812"/>
                    <a:pt x="1989" y="812"/>
                  </a:cubicBezTo>
                  <a:close/>
                  <a:moveTo>
                    <a:pt x="1718" y="424"/>
                  </a:moveTo>
                  <a:cubicBezTo>
                    <a:pt x="1718" y="521"/>
                    <a:pt x="1718" y="521"/>
                    <a:pt x="1718" y="521"/>
                  </a:cubicBezTo>
                  <a:cubicBezTo>
                    <a:pt x="1685" y="567"/>
                    <a:pt x="1665" y="616"/>
                    <a:pt x="1655" y="656"/>
                  </a:cubicBezTo>
                  <a:cubicBezTo>
                    <a:pt x="1651" y="670"/>
                    <a:pt x="1649" y="684"/>
                    <a:pt x="1648" y="697"/>
                  </a:cubicBezTo>
                  <a:cubicBezTo>
                    <a:pt x="1578" y="697"/>
                    <a:pt x="1578" y="697"/>
                    <a:pt x="1578" y="697"/>
                  </a:cubicBezTo>
                  <a:cubicBezTo>
                    <a:pt x="1637" y="417"/>
                    <a:pt x="1637" y="417"/>
                    <a:pt x="1637" y="417"/>
                  </a:cubicBezTo>
                  <a:cubicBezTo>
                    <a:pt x="1438" y="416"/>
                    <a:pt x="1438" y="416"/>
                    <a:pt x="1438" y="416"/>
                  </a:cubicBezTo>
                  <a:cubicBezTo>
                    <a:pt x="1260" y="697"/>
                    <a:pt x="1260" y="697"/>
                    <a:pt x="1260" y="697"/>
                  </a:cubicBezTo>
                  <a:cubicBezTo>
                    <a:pt x="1247" y="697"/>
                    <a:pt x="1247" y="697"/>
                    <a:pt x="1247" y="697"/>
                  </a:cubicBezTo>
                  <a:cubicBezTo>
                    <a:pt x="1247" y="18"/>
                    <a:pt x="1247" y="18"/>
                    <a:pt x="1247" y="18"/>
                  </a:cubicBezTo>
                  <a:cubicBezTo>
                    <a:pt x="1718" y="18"/>
                    <a:pt x="1718" y="18"/>
                    <a:pt x="1718" y="18"/>
                  </a:cubicBezTo>
                  <a:cubicBezTo>
                    <a:pt x="1718" y="424"/>
                    <a:pt x="1718" y="424"/>
                    <a:pt x="1718" y="424"/>
                  </a:cubicBezTo>
                  <a:cubicBezTo>
                    <a:pt x="1718" y="424"/>
                    <a:pt x="1718" y="424"/>
                    <a:pt x="1718" y="424"/>
                  </a:cubicBezTo>
                  <a:close/>
                  <a:moveTo>
                    <a:pt x="1455" y="697"/>
                  </a:moveTo>
                  <a:cubicBezTo>
                    <a:pt x="1384" y="697"/>
                    <a:pt x="1384" y="697"/>
                    <a:pt x="1384" y="697"/>
                  </a:cubicBezTo>
                  <a:cubicBezTo>
                    <a:pt x="1491" y="529"/>
                    <a:pt x="1491" y="529"/>
                    <a:pt x="1491" y="529"/>
                  </a:cubicBezTo>
                  <a:cubicBezTo>
                    <a:pt x="1455" y="697"/>
                    <a:pt x="1455" y="697"/>
                    <a:pt x="1455" y="697"/>
                  </a:cubicBezTo>
                  <a:cubicBezTo>
                    <a:pt x="1455" y="697"/>
                    <a:pt x="1455" y="697"/>
                    <a:pt x="1455" y="697"/>
                  </a:cubicBezTo>
                  <a:close/>
                  <a:moveTo>
                    <a:pt x="1169" y="416"/>
                  </a:moveTo>
                  <a:cubicBezTo>
                    <a:pt x="1051" y="416"/>
                    <a:pt x="1051" y="416"/>
                    <a:pt x="1051" y="416"/>
                  </a:cubicBezTo>
                  <a:cubicBezTo>
                    <a:pt x="970" y="697"/>
                    <a:pt x="970" y="697"/>
                    <a:pt x="970" y="697"/>
                  </a:cubicBezTo>
                  <a:cubicBezTo>
                    <a:pt x="845" y="697"/>
                    <a:pt x="845" y="697"/>
                    <a:pt x="845" y="697"/>
                  </a:cubicBezTo>
                  <a:cubicBezTo>
                    <a:pt x="909" y="674"/>
                    <a:pt x="948" y="629"/>
                    <a:pt x="960" y="562"/>
                  </a:cubicBezTo>
                  <a:cubicBezTo>
                    <a:pt x="970" y="510"/>
                    <a:pt x="965" y="476"/>
                    <a:pt x="944" y="451"/>
                  </a:cubicBezTo>
                  <a:cubicBezTo>
                    <a:pt x="912" y="413"/>
                    <a:pt x="848" y="416"/>
                    <a:pt x="792" y="416"/>
                  </a:cubicBezTo>
                  <a:cubicBezTo>
                    <a:pt x="782" y="416"/>
                    <a:pt x="698" y="416"/>
                    <a:pt x="698" y="416"/>
                  </a:cubicBezTo>
                  <a:cubicBezTo>
                    <a:pt x="698" y="18"/>
                    <a:pt x="698" y="18"/>
                    <a:pt x="698" y="18"/>
                  </a:cubicBezTo>
                  <a:cubicBezTo>
                    <a:pt x="1169" y="18"/>
                    <a:pt x="1169" y="18"/>
                    <a:pt x="1169" y="18"/>
                  </a:cubicBezTo>
                  <a:cubicBezTo>
                    <a:pt x="1169" y="416"/>
                    <a:pt x="1169" y="416"/>
                    <a:pt x="1169" y="416"/>
                  </a:cubicBezTo>
                  <a:cubicBezTo>
                    <a:pt x="1169" y="416"/>
                    <a:pt x="1169" y="416"/>
                    <a:pt x="1169" y="416"/>
                  </a:cubicBezTo>
                  <a:close/>
                  <a:moveTo>
                    <a:pt x="1094" y="697"/>
                  </a:moveTo>
                  <a:cubicBezTo>
                    <a:pt x="1143" y="521"/>
                    <a:pt x="1143" y="521"/>
                    <a:pt x="1143" y="521"/>
                  </a:cubicBezTo>
                  <a:cubicBezTo>
                    <a:pt x="1145" y="697"/>
                    <a:pt x="1145" y="697"/>
                    <a:pt x="1145" y="697"/>
                  </a:cubicBezTo>
                  <a:cubicBezTo>
                    <a:pt x="1094" y="697"/>
                    <a:pt x="1094" y="697"/>
                    <a:pt x="1094" y="697"/>
                  </a:cubicBezTo>
                  <a:cubicBezTo>
                    <a:pt x="1094" y="697"/>
                    <a:pt x="1094" y="697"/>
                    <a:pt x="1094" y="697"/>
                  </a:cubicBezTo>
                  <a:close/>
                  <a:moveTo>
                    <a:pt x="751" y="630"/>
                  </a:moveTo>
                  <a:cubicBezTo>
                    <a:pt x="751" y="630"/>
                    <a:pt x="751" y="630"/>
                    <a:pt x="751" y="630"/>
                  </a:cubicBezTo>
                  <a:cubicBezTo>
                    <a:pt x="746" y="630"/>
                    <a:pt x="741" y="631"/>
                    <a:pt x="736" y="631"/>
                  </a:cubicBezTo>
                  <a:cubicBezTo>
                    <a:pt x="729" y="631"/>
                    <a:pt x="724" y="631"/>
                    <a:pt x="719" y="631"/>
                  </a:cubicBezTo>
                  <a:cubicBezTo>
                    <a:pt x="689" y="631"/>
                    <a:pt x="689" y="631"/>
                    <a:pt x="689" y="631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9" y="554"/>
                    <a:pt x="709" y="554"/>
                    <a:pt x="709" y="554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32" y="494"/>
                    <a:pt x="739" y="494"/>
                    <a:pt x="746" y="494"/>
                  </a:cubicBezTo>
                  <a:cubicBezTo>
                    <a:pt x="769" y="494"/>
                    <a:pt x="769" y="494"/>
                    <a:pt x="769" y="494"/>
                  </a:cubicBezTo>
                  <a:cubicBezTo>
                    <a:pt x="809" y="494"/>
                    <a:pt x="834" y="496"/>
                    <a:pt x="843" y="509"/>
                  </a:cubicBezTo>
                  <a:cubicBezTo>
                    <a:pt x="850" y="518"/>
                    <a:pt x="849" y="535"/>
                    <a:pt x="841" y="560"/>
                  </a:cubicBezTo>
                  <a:cubicBezTo>
                    <a:pt x="827" y="603"/>
                    <a:pt x="809" y="626"/>
                    <a:pt x="751" y="630"/>
                  </a:cubicBezTo>
                  <a:moveTo>
                    <a:pt x="620" y="441"/>
                  </a:moveTo>
                  <a:cubicBezTo>
                    <a:pt x="613" y="465"/>
                    <a:pt x="613" y="465"/>
                    <a:pt x="613" y="465"/>
                  </a:cubicBezTo>
                  <a:cubicBezTo>
                    <a:pt x="545" y="689"/>
                    <a:pt x="545" y="689"/>
                    <a:pt x="545" y="689"/>
                  </a:cubicBezTo>
                  <a:cubicBezTo>
                    <a:pt x="542" y="697"/>
                    <a:pt x="542" y="697"/>
                    <a:pt x="542" y="697"/>
                  </a:cubicBezTo>
                  <a:cubicBezTo>
                    <a:pt x="321" y="697"/>
                    <a:pt x="321" y="697"/>
                    <a:pt x="321" y="697"/>
                  </a:cubicBezTo>
                  <a:cubicBezTo>
                    <a:pt x="303" y="661"/>
                    <a:pt x="303" y="661"/>
                    <a:pt x="303" y="661"/>
                  </a:cubicBezTo>
                  <a:cubicBezTo>
                    <a:pt x="542" y="417"/>
                    <a:pt x="542" y="417"/>
                    <a:pt x="542" y="417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62" y="417"/>
                    <a:pt x="262" y="417"/>
                    <a:pt x="262" y="417"/>
                  </a:cubicBezTo>
                  <a:cubicBezTo>
                    <a:pt x="149" y="417"/>
                    <a:pt x="149" y="417"/>
                    <a:pt x="149" y="4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620" y="18"/>
                    <a:pt x="620" y="18"/>
                    <a:pt x="620" y="18"/>
                  </a:cubicBezTo>
                  <a:cubicBezTo>
                    <a:pt x="620" y="441"/>
                    <a:pt x="620" y="441"/>
                    <a:pt x="620" y="441"/>
                  </a:cubicBezTo>
                  <a:cubicBezTo>
                    <a:pt x="620" y="441"/>
                    <a:pt x="620" y="441"/>
                    <a:pt x="620" y="441"/>
                  </a:cubicBezTo>
                  <a:close/>
                  <a:moveTo>
                    <a:pt x="178" y="697"/>
                  </a:moveTo>
                  <a:cubicBezTo>
                    <a:pt x="179" y="695"/>
                    <a:pt x="179" y="695"/>
                    <a:pt x="179" y="695"/>
                  </a:cubicBezTo>
                  <a:cubicBezTo>
                    <a:pt x="180" y="697"/>
                    <a:pt x="180" y="697"/>
                    <a:pt x="180" y="697"/>
                  </a:cubicBezTo>
                  <a:cubicBezTo>
                    <a:pt x="178" y="697"/>
                    <a:pt x="178" y="697"/>
                    <a:pt x="178" y="697"/>
                  </a:cubicBezTo>
                  <a:cubicBezTo>
                    <a:pt x="178" y="697"/>
                    <a:pt x="178" y="697"/>
                    <a:pt x="178" y="697"/>
                  </a:cubicBezTo>
                  <a:close/>
                  <a:moveTo>
                    <a:pt x="1778" y="0"/>
                  </a:moveTo>
                  <a:cubicBezTo>
                    <a:pt x="1778" y="457"/>
                    <a:pt x="1778" y="457"/>
                    <a:pt x="1778" y="457"/>
                  </a:cubicBezTo>
                  <a:cubicBezTo>
                    <a:pt x="1763" y="469"/>
                    <a:pt x="1749" y="483"/>
                    <a:pt x="1736" y="498"/>
                  </a:cubicBezTo>
                  <a:cubicBezTo>
                    <a:pt x="1736" y="0"/>
                    <a:pt x="1736" y="0"/>
                    <a:pt x="1736" y="0"/>
                  </a:cubicBezTo>
                  <a:cubicBezTo>
                    <a:pt x="1229" y="0"/>
                    <a:pt x="1229" y="0"/>
                    <a:pt x="1229" y="0"/>
                  </a:cubicBezTo>
                  <a:cubicBezTo>
                    <a:pt x="1229" y="416"/>
                    <a:pt x="1229" y="416"/>
                    <a:pt x="1229" y="416"/>
                  </a:cubicBezTo>
                  <a:cubicBezTo>
                    <a:pt x="1187" y="416"/>
                    <a:pt x="1187" y="416"/>
                    <a:pt x="1187" y="416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680" y="0"/>
                    <a:pt x="680" y="0"/>
                    <a:pt x="680" y="0"/>
                  </a:cubicBezTo>
                  <a:cubicBezTo>
                    <a:pt x="680" y="417"/>
                    <a:pt x="680" y="417"/>
                    <a:pt x="680" y="417"/>
                  </a:cubicBezTo>
                  <a:cubicBezTo>
                    <a:pt x="638" y="417"/>
                    <a:pt x="638" y="417"/>
                    <a:pt x="638" y="417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75"/>
                    <a:pt x="131" y="475"/>
                    <a:pt x="131" y="475"/>
                  </a:cubicBezTo>
                  <a:cubicBezTo>
                    <a:pt x="2" y="906"/>
                    <a:pt x="2" y="906"/>
                    <a:pt x="2" y="906"/>
                  </a:cubicBezTo>
                  <a:cubicBezTo>
                    <a:pt x="115" y="906"/>
                    <a:pt x="115" y="906"/>
                    <a:pt x="115" y="906"/>
                  </a:cubicBezTo>
                  <a:cubicBezTo>
                    <a:pt x="173" y="715"/>
                    <a:pt x="173" y="715"/>
                    <a:pt x="173" y="715"/>
                  </a:cubicBezTo>
                  <a:cubicBezTo>
                    <a:pt x="189" y="715"/>
                    <a:pt x="189" y="715"/>
                    <a:pt x="189" y="715"/>
                  </a:cubicBezTo>
                  <a:cubicBezTo>
                    <a:pt x="283" y="906"/>
                    <a:pt x="283" y="906"/>
                    <a:pt x="283" y="906"/>
                  </a:cubicBezTo>
                  <a:cubicBezTo>
                    <a:pt x="421" y="906"/>
                    <a:pt x="421" y="906"/>
                    <a:pt x="421" y="906"/>
                  </a:cubicBezTo>
                  <a:cubicBezTo>
                    <a:pt x="329" y="715"/>
                    <a:pt x="329" y="715"/>
                    <a:pt x="329" y="715"/>
                  </a:cubicBezTo>
                  <a:cubicBezTo>
                    <a:pt x="537" y="715"/>
                    <a:pt x="537" y="715"/>
                    <a:pt x="537" y="715"/>
                  </a:cubicBezTo>
                  <a:cubicBezTo>
                    <a:pt x="479" y="906"/>
                    <a:pt x="479" y="906"/>
                    <a:pt x="479" y="906"/>
                  </a:cubicBezTo>
                  <a:cubicBezTo>
                    <a:pt x="604" y="906"/>
                    <a:pt x="604" y="906"/>
                    <a:pt x="604" y="906"/>
                  </a:cubicBezTo>
                  <a:cubicBezTo>
                    <a:pt x="661" y="715"/>
                    <a:pt x="661" y="715"/>
                    <a:pt x="661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727" y="715"/>
                    <a:pt x="727" y="715"/>
                    <a:pt x="727" y="715"/>
                  </a:cubicBezTo>
                  <a:cubicBezTo>
                    <a:pt x="730" y="715"/>
                    <a:pt x="730" y="715"/>
                    <a:pt x="730" y="715"/>
                  </a:cubicBezTo>
                  <a:cubicBezTo>
                    <a:pt x="965" y="715"/>
                    <a:pt x="965" y="715"/>
                    <a:pt x="965" y="715"/>
                  </a:cubicBezTo>
                  <a:cubicBezTo>
                    <a:pt x="910" y="905"/>
                    <a:pt x="910" y="905"/>
                    <a:pt x="910" y="905"/>
                  </a:cubicBezTo>
                  <a:cubicBezTo>
                    <a:pt x="1035" y="905"/>
                    <a:pt x="1035" y="905"/>
                    <a:pt x="1035" y="905"/>
                  </a:cubicBezTo>
                  <a:cubicBezTo>
                    <a:pt x="1088" y="715"/>
                    <a:pt x="1088" y="715"/>
                    <a:pt x="1088" y="715"/>
                  </a:cubicBezTo>
                  <a:cubicBezTo>
                    <a:pt x="1145" y="715"/>
                    <a:pt x="1145" y="715"/>
                    <a:pt x="1145" y="715"/>
                  </a:cubicBezTo>
                  <a:cubicBezTo>
                    <a:pt x="1146" y="905"/>
                    <a:pt x="1146" y="905"/>
                    <a:pt x="1146" y="905"/>
                  </a:cubicBezTo>
                  <a:cubicBezTo>
                    <a:pt x="1252" y="905"/>
                    <a:pt x="1252" y="905"/>
                    <a:pt x="1252" y="905"/>
                  </a:cubicBezTo>
                  <a:cubicBezTo>
                    <a:pt x="1372" y="715"/>
                    <a:pt x="1372" y="715"/>
                    <a:pt x="1372" y="715"/>
                  </a:cubicBezTo>
                  <a:cubicBezTo>
                    <a:pt x="1451" y="715"/>
                    <a:pt x="1451" y="715"/>
                    <a:pt x="1451" y="715"/>
                  </a:cubicBezTo>
                  <a:cubicBezTo>
                    <a:pt x="1410" y="905"/>
                    <a:pt x="1410" y="905"/>
                    <a:pt x="1410" y="905"/>
                  </a:cubicBezTo>
                  <a:cubicBezTo>
                    <a:pt x="1534" y="905"/>
                    <a:pt x="1534" y="905"/>
                    <a:pt x="1534" y="905"/>
                  </a:cubicBezTo>
                  <a:cubicBezTo>
                    <a:pt x="1574" y="715"/>
                    <a:pt x="1574" y="715"/>
                    <a:pt x="1574" y="715"/>
                  </a:cubicBezTo>
                  <a:cubicBezTo>
                    <a:pt x="1645" y="715"/>
                    <a:pt x="1645" y="715"/>
                    <a:pt x="1645" y="715"/>
                  </a:cubicBezTo>
                  <a:cubicBezTo>
                    <a:pt x="1643" y="774"/>
                    <a:pt x="1658" y="827"/>
                    <a:pt x="1697" y="863"/>
                  </a:cubicBezTo>
                  <a:cubicBezTo>
                    <a:pt x="1745" y="907"/>
                    <a:pt x="1818" y="916"/>
                    <a:pt x="1872" y="916"/>
                  </a:cubicBezTo>
                  <a:cubicBezTo>
                    <a:pt x="1947" y="916"/>
                    <a:pt x="2024" y="905"/>
                    <a:pt x="2102" y="888"/>
                  </a:cubicBezTo>
                  <a:cubicBezTo>
                    <a:pt x="2145" y="715"/>
                    <a:pt x="2145" y="715"/>
                    <a:pt x="2145" y="715"/>
                  </a:cubicBezTo>
                  <a:cubicBezTo>
                    <a:pt x="2285" y="715"/>
                    <a:pt x="2285" y="715"/>
                    <a:pt x="2285" y="715"/>
                  </a:cubicBezTo>
                  <a:cubicBezTo>
                    <a:pt x="2285" y="0"/>
                    <a:pt x="2285" y="0"/>
                    <a:pt x="2285" y="0"/>
                  </a:cubicBezTo>
                  <a:cubicBezTo>
                    <a:pt x="1778" y="0"/>
                    <a:pt x="1778" y="0"/>
                    <a:pt x="1778" y="0"/>
                  </a:cubicBezTo>
                  <a:cubicBezTo>
                    <a:pt x="1778" y="0"/>
                    <a:pt x="1778" y="0"/>
                    <a:pt x="1778" y="0"/>
                  </a:cubicBezTo>
                  <a:close/>
                  <a:moveTo>
                    <a:pt x="222" y="1195"/>
                  </a:moveTo>
                  <a:cubicBezTo>
                    <a:pt x="203" y="1286"/>
                    <a:pt x="203" y="1286"/>
                    <a:pt x="203" y="1286"/>
                  </a:cubicBezTo>
                  <a:cubicBezTo>
                    <a:pt x="200" y="1299"/>
                    <a:pt x="196" y="1320"/>
                    <a:pt x="220" y="1320"/>
                  </a:cubicBezTo>
                  <a:cubicBezTo>
                    <a:pt x="249" y="1320"/>
                    <a:pt x="253" y="1298"/>
                    <a:pt x="259" y="1272"/>
                  </a:cubicBezTo>
                  <a:cubicBezTo>
                    <a:pt x="275" y="1195"/>
                    <a:pt x="275" y="1195"/>
                    <a:pt x="275" y="1195"/>
                  </a:cubicBezTo>
                  <a:cubicBezTo>
                    <a:pt x="321" y="1195"/>
                    <a:pt x="321" y="1195"/>
                    <a:pt x="321" y="1195"/>
                  </a:cubicBezTo>
                  <a:cubicBezTo>
                    <a:pt x="300" y="1296"/>
                    <a:pt x="300" y="1296"/>
                    <a:pt x="300" y="1296"/>
                  </a:cubicBezTo>
                  <a:cubicBezTo>
                    <a:pt x="294" y="1329"/>
                    <a:pt x="293" y="1333"/>
                    <a:pt x="292" y="1337"/>
                  </a:cubicBezTo>
                  <a:cubicBezTo>
                    <a:pt x="292" y="1341"/>
                    <a:pt x="291" y="1344"/>
                    <a:pt x="291" y="1348"/>
                  </a:cubicBezTo>
                  <a:cubicBezTo>
                    <a:pt x="247" y="1348"/>
                    <a:pt x="247" y="1348"/>
                    <a:pt x="247" y="1348"/>
                  </a:cubicBezTo>
                  <a:cubicBezTo>
                    <a:pt x="250" y="1328"/>
                    <a:pt x="250" y="1328"/>
                    <a:pt x="250" y="1328"/>
                  </a:cubicBezTo>
                  <a:cubicBezTo>
                    <a:pt x="244" y="1334"/>
                    <a:pt x="229" y="1352"/>
                    <a:pt x="200" y="1352"/>
                  </a:cubicBezTo>
                  <a:cubicBezTo>
                    <a:pt x="179" y="1352"/>
                    <a:pt x="164" y="1343"/>
                    <a:pt x="158" y="1331"/>
                  </a:cubicBezTo>
                  <a:cubicBezTo>
                    <a:pt x="151" y="1319"/>
                    <a:pt x="155" y="1297"/>
                    <a:pt x="157" y="1290"/>
                  </a:cubicBezTo>
                  <a:cubicBezTo>
                    <a:pt x="177" y="1195"/>
                    <a:pt x="177" y="1195"/>
                    <a:pt x="177" y="1195"/>
                  </a:cubicBezTo>
                  <a:cubicBezTo>
                    <a:pt x="222" y="1195"/>
                    <a:pt x="222" y="1195"/>
                    <a:pt x="222" y="1195"/>
                  </a:cubicBezTo>
                  <a:cubicBezTo>
                    <a:pt x="222" y="1195"/>
                    <a:pt x="222" y="1195"/>
                    <a:pt x="222" y="1195"/>
                  </a:cubicBezTo>
                  <a:close/>
                  <a:moveTo>
                    <a:pt x="514" y="1225"/>
                  </a:moveTo>
                  <a:cubicBezTo>
                    <a:pt x="550" y="1225"/>
                    <a:pt x="550" y="1225"/>
                    <a:pt x="550" y="1225"/>
                  </a:cubicBezTo>
                  <a:cubicBezTo>
                    <a:pt x="556" y="1196"/>
                    <a:pt x="556" y="1196"/>
                    <a:pt x="556" y="1196"/>
                  </a:cubicBezTo>
                  <a:cubicBezTo>
                    <a:pt x="520" y="1196"/>
                    <a:pt x="520" y="1196"/>
                    <a:pt x="520" y="1196"/>
                  </a:cubicBezTo>
                  <a:cubicBezTo>
                    <a:pt x="530" y="1149"/>
                    <a:pt x="530" y="1149"/>
                    <a:pt x="530" y="1149"/>
                  </a:cubicBezTo>
                  <a:cubicBezTo>
                    <a:pt x="482" y="1166"/>
                    <a:pt x="482" y="1166"/>
                    <a:pt x="482" y="1166"/>
                  </a:cubicBezTo>
                  <a:cubicBezTo>
                    <a:pt x="475" y="1196"/>
                    <a:pt x="475" y="1196"/>
                    <a:pt x="475" y="1196"/>
                  </a:cubicBezTo>
                  <a:cubicBezTo>
                    <a:pt x="414" y="1196"/>
                    <a:pt x="414" y="1196"/>
                    <a:pt x="414" y="1196"/>
                  </a:cubicBezTo>
                  <a:cubicBezTo>
                    <a:pt x="424" y="1149"/>
                    <a:pt x="424" y="1149"/>
                    <a:pt x="424" y="1149"/>
                  </a:cubicBezTo>
                  <a:cubicBezTo>
                    <a:pt x="376" y="1166"/>
                    <a:pt x="376" y="1166"/>
                    <a:pt x="376" y="1166"/>
                  </a:cubicBezTo>
                  <a:cubicBezTo>
                    <a:pt x="369" y="1196"/>
                    <a:pt x="369" y="1196"/>
                    <a:pt x="369" y="1196"/>
                  </a:cubicBezTo>
                  <a:cubicBezTo>
                    <a:pt x="340" y="1196"/>
                    <a:pt x="340" y="1196"/>
                    <a:pt x="340" y="1196"/>
                  </a:cubicBezTo>
                  <a:cubicBezTo>
                    <a:pt x="333" y="1225"/>
                    <a:pt x="333" y="1225"/>
                    <a:pt x="333" y="1225"/>
                  </a:cubicBezTo>
                  <a:cubicBezTo>
                    <a:pt x="363" y="1225"/>
                    <a:pt x="363" y="1225"/>
                    <a:pt x="363" y="1225"/>
                  </a:cubicBezTo>
                  <a:cubicBezTo>
                    <a:pt x="345" y="1310"/>
                    <a:pt x="345" y="1310"/>
                    <a:pt x="345" y="1310"/>
                  </a:cubicBezTo>
                  <a:cubicBezTo>
                    <a:pt x="342" y="1322"/>
                    <a:pt x="336" y="1351"/>
                    <a:pt x="382" y="1351"/>
                  </a:cubicBezTo>
                  <a:cubicBezTo>
                    <a:pt x="389" y="1351"/>
                    <a:pt x="402" y="1350"/>
                    <a:pt x="417" y="1346"/>
                  </a:cubicBezTo>
                  <a:cubicBezTo>
                    <a:pt x="424" y="1317"/>
                    <a:pt x="424" y="1317"/>
                    <a:pt x="424" y="1317"/>
                  </a:cubicBezTo>
                  <a:cubicBezTo>
                    <a:pt x="418" y="1317"/>
                    <a:pt x="415" y="1317"/>
                    <a:pt x="408" y="1317"/>
                  </a:cubicBezTo>
                  <a:cubicBezTo>
                    <a:pt x="388" y="1317"/>
                    <a:pt x="391" y="1309"/>
                    <a:pt x="393" y="1295"/>
                  </a:cubicBezTo>
                  <a:cubicBezTo>
                    <a:pt x="408" y="1225"/>
                    <a:pt x="408" y="1225"/>
                    <a:pt x="408" y="1225"/>
                  </a:cubicBezTo>
                  <a:cubicBezTo>
                    <a:pt x="469" y="1225"/>
                    <a:pt x="469" y="1225"/>
                    <a:pt x="469" y="1225"/>
                  </a:cubicBezTo>
                  <a:cubicBezTo>
                    <a:pt x="451" y="1310"/>
                    <a:pt x="451" y="1310"/>
                    <a:pt x="451" y="1310"/>
                  </a:cubicBezTo>
                  <a:cubicBezTo>
                    <a:pt x="448" y="1322"/>
                    <a:pt x="442" y="1351"/>
                    <a:pt x="488" y="1351"/>
                  </a:cubicBezTo>
                  <a:cubicBezTo>
                    <a:pt x="495" y="1351"/>
                    <a:pt x="508" y="1350"/>
                    <a:pt x="523" y="1346"/>
                  </a:cubicBezTo>
                  <a:cubicBezTo>
                    <a:pt x="530" y="1317"/>
                    <a:pt x="530" y="1317"/>
                    <a:pt x="530" y="1317"/>
                  </a:cubicBezTo>
                  <a:cubicBezTo>
                    <a:pt x="524" y="1317"/>
                    <a:pt x="521" y="1317"/>
                    <a:pt x="514" y="1317"/>
                  </a:cubicBezTo>
                  <a:cubicBezTo>
                    <a:pt x="494" y="1317"/>
                    <a:pt x="496" y="1309"/>
                    <a:pt x="499" y="1295"/>
                  </a:cubicBezTo>
                  <a:cubicBezTo>
                    <a:pt x="514" y="1225"/>
                    <a:pt x="514" y="1225"/>
                    <a:pt x="514" y="1225"/>
                  </a:cubicBezTo>
                  <a:cubicBezTo>
                    <a:pt x="514" y="1225"/>
                    <a:pt x="514" y="1225"/>
                    <a:pt x="514" y="1225"/>
                  </a:cubicBezTo>
                  <a:close/>
                  <a:moveTo>
                    <a:pt x="579" y="1194"/>
                  </a:moveTo>
                  <a:cubicBezTo>
                    <a:pt x="624" y="1194"/>
                    <a:pt x="624" y="1194"/>
                    <a:pt x="624" y="1194"/>
                  </a:cubicBezTo>
                  <a:cubicBezTo>
                    <a:pt x="591" y="1348"/>
                    <a:pt x="591" y="1348"/>
                    <a:pt x="591" y="1348"/>
                  </a:cubicBezTo>
                  <a:cubicBezTo>
                    <a:pt x="546" y="1348"/>
                    <a:pt x="546" y="1348"/>
                    <a:pt x="546" y="1348"/>
                  </a:cubicBezTo>
                  <a:cubicBezTo>
                    <a:pt x="579" y="1194"/>
                    <a:pt x="579" y="1194"/>
                    <a:pt x="579" y="1194"/>
                  </a:cubicBezTo>
                  <a:cubicBezTo>
                    <a:pt x="579" y="1194"/>
                    <a:pt x="579" y="1194"/>
                    <a:pt x="579" y="1194"/>
                  </a:cubicBezTo>
                  <a:close/>
                  <a:moveTo>
                    <a:pt x="591" y="1129"/>
                  </a:moveTo>
                  <a:cubicBezTo>
                    <a:pt x="640" y="1129"/>
                    <a:pt x="640" y="1129"/>
                    <a:pt x="640" y="1129"/>
                  </a:cubicBezTo>
                  <a:cubicBezTo>
                    <a:pt x="631" y="1168"/>
                    <a:pt x="631" y="1168"/>
                    <a:pt x="631" y="1168"/>
                  </a:cubicBezTo>
                  <a:cubicBezTo>
                    <a:pt x="583" y="1168"/>
                    <a:pt x="583" y="1168"/>
                    <a:pt x="583" y="1168"/>
                  </a:cubicBezTo>
                  <a:cubicBezTo>
                    <a:pt x="591" y="1129"/>
                    <a:pt x="591" y="1129"/>
                    <a:pt x="591" y="1129"/>
                  </a:cubicBezTo>
                  <a:cubicBezTo>
                    <a:pt x="591" y="1129"/>
                    <a:pt x="591" y="1129"/>
                    <a:pt x="591" y="1129"/>
                  </a:cubicBezTo>
                  <a:close/>
                  <a:moveTo>
                    <a:pt x="653" y="1222"/>
                  </a:moveTo>
                  <a:cubicBezTo>
                    <a:pt x="654" y="1221"/>
                    <a:pt x="657" y="1205"/>
                    <a:pt x="659" y="1194"/>
                  </a:cubicBezTo>
                  <a:cubicBezTo>
                    <a:pt x="702" y="1194"/>
                    <a:pt x="702" y="1194"/>
                    <a:pt x="702" y="1194"/>
                  </a:cubicBezTo>
                  <a:cubicBezTo>
                    <a:pt x="698" y="1217"/>
                    <a:pt x="698" y="1217"/>
                    <a:pt x="698" y="1217"/>
                  </a:cubicBezTo>
                  <a:cubicBezTo>
                    <a:pt x="704" y="1210"/>
                    <a:pt x="720" y="1191"/>
                    <a:pt x="753" y="1191"/>
                  </a:cubicBezTo>
                  <a:cubicBezTo>
                    <a:pt x="784" y="1191"/>
                    <a:pt x="793" y="1209"/>
                    <a:pt x="794" y="1220"/>
                  </a:cubicBezTo>
                  <a:cubicBezTo>
                    <a:pt x="796" y="1229"/>
                    <a:pt x="795" y="1236"/>
                    <a:pt x="789" y="1265"/>
                  </a:cubicBezTo>
                  <a:cubicBezTo>
                    <a:pt x="771" y="1348"/>
                    <a:pt x="771" y="1348"/>
                    <a:pt x="771" y="1348"/>
                  </a:cubicBezTo>
                  <a:cubicBezTo>
                    <a:pt x="725" y="1348"/>
                    <a:pt x="725" y="1348"/>
                    <a:pt x="725" y="1348"/>
                  </a:cubicBezTo>
                  <a:cubicBezTo>
                    <a:pt x="746" y="1253"/>
                    <a:pt x="746" y="1253"/>
                    <a:pt x="746" y="1253"/>
                  </a:cubicBezTo>
                  <a:cubicBezTo>
                    <a:pt x="747" y="1246"/>
                    <a:pt x="748" y="1241"/>
                    <a:pt x="746" y="1236"/>
                  </a:cubicBezTo>
                  <a:cubicBezTo>
                    <a:pt x="745" y="1230"/>
                    <a:pt x="739" y="1223"/>
                    <a:pt x="728" y="1223"/>
                  </a:cubicBezTo>
                  <a:cubicBezTo>
                    <a:pt x="718" y="1223"/>
                    <a:pt x="708" y="1227"/>
                    <a:pt x="702" y="1235"/>
                  </a:cubicBezTo>
                  <a:cubicBezTo>
                    <a:pt x="698" y="1239"/>
                    <a:pt x="694" y="1246"/>
                    <a:pt x="691" y="1258"/>
                  </a:cubicBezTo>
                  <a:cubicBezTo>
                    <a:pt x="672" y="1348"/>
                    <a:pt x="672" y="1348"/>
                    <a:pt x="672" y="1348"/>
                  </a:cubicBezTo>
                  <a:cubicBezTo>
                    <a:pt x="627" y="1348"/>
                    <a:pt x="627" y="1348"/>
                    <a:pt x="627" y="1348"/>
                  </a:cubicBezTo>
                  <a:cubicBezTo>
                    <a:pt x="653" y="1222"/>
                    <a:pt x="653" y="1222"/>
                    <a:pt x="653" y="1222"/>
                  </a:cubicBezTo>
                  <a:cubicBezTo>
                    <a:pt x="653" y="1222"/>
                    <a:pt x="653" y="1222"/>
                    <a:pt x="653" y="1222"/>
                  </a:cubicBezTo>
                  <a:close/>
                  <a:moveTo>
                    <a:pt x="985" y="1196"/>
                  </a:moveTo>
                  <a:cubicBezTo>
                    <a:pt x="981" y="1207"/>
                    <a:pt x="978" y="1218"/>
                    <a:pt x="975" y="1233"/>
                  </a:cubicBezTo>
                  <a:cubicBezTo>
                    <a:pt x="951" y="1346"/>
                    <a:pt x="951" y="1346"/>
                    <a:pt x="951" y="1346"/>
                  </a:cubicBezTo>
                  <a:cubicBezTo>
                    <a:pt x="939" y="1403"/>
                    <a:pt x="891" y="1409"/>
                    <a:pt x="861" y="1409"/>
                  </a:cubicBezTo>
                  <a:cubicBezTo>
                    <a:pt x="839" y="1409"/>
                    <a:pt x="797" y="1406"/>
                    <a:pt x="804" y="1359"/>
                  </a:cubicBezTo>
                  <a:cubicBezTo>
                    <a:pt x="847" y="1359"/>
                    <a:pt x="847" y="1359"/>
                    <a:pt x="847" y="1359"/>
                  </a:cubicBezTo>
                  <a:cubicBezTo>
                    <a:pt x="847" y="1362"/>
                    <a:pt x="847" y="1367"/>
                    <a:pt x="850" y="1372"/>
                  </a:cubicBezTo>
                  <a:cubicBezTo>
                    <a:pt x="852" y="1376"/>
                    <a:pt x="858" y="1380"/>
                    <a:pt x="869" y="1380"/>
                  </a:cubicBezTo>
                  <a:cubicBezTo>
                    <a:pt x="883" y="1380"/>
                    <a:pt x="896" y="1374"/>
                    <a:pt x="902" y="1360"/>
                  </a:cubicBezTo>
                  <a:cubicBezTo>
                    <a:pt x="905" y="1353"/>
                    <a:pt x="906" y="1347"/>
                    <a:pt x="912" y="1324"/>
                  </a:cubicBezTo>
                  <a:cubicBezTo>
                    <a:pt x="893" y="1343"/>
                    <a:pt x="877" y="1345"/>
                    <a:pt x="866" y="1345"/>
                  </a:cubicBezTo>
                  <a:cubicBezTo>
                    <a:pt x="822" y="1345"/>
                    <a:pt x="809" y="1307"/>
                    <a:pt x="817" y="1270"/>
                  </a:cubicBezTo>
                  <a:cubicBezTo>
                    <a:pt x="825" y="1231"/>
                    <a:pt x="855" y="1194"/>
                    <a:pt x="899" y="1194"/>
                  </a:cubicBezTo>
                  <a:cubicBezTo>
                    <a:pt x="927" y="1194"/>
                    <a:pt x="934" y="1209"/>
                    <a:pt x="937" y="1216"/>
                  </a:cubicBezTo>
                  <a:cubicBezTo>
                    <a:pt x="943" y="1196"/>
                    <a:pt x="943" y="1196"/>
                    <a:pt x="943" y="1196"/>
                  </a:cubicBezTo>
                  <a:cubicBezTo>
                    <a:pt x="985" y="1196"/>
                    <a:pt x="985" y="1196"/>
                    <a:pt x="985" y="1196"/>
                  </a:cubicBezTo>
                  <a:cubicBezTo>
                    <a:pt x="985" y="1196"/>
                    <a:pt x="985" y="1196"/>
                    <a:pt x="985" y="1196"/>
                  </a:cubicBezTo>
                  <a:close/>
                  <a:moveTo>
                    <a:pt x="883" y="1315"/>
                  </a:moveTo>
                  <a:cubicBezTo>
                    <a:pt x="914" y="1315"/>
                    <a:pt x="922" y="1277"/>
                    <a:pt x="924" y="1271"/>
                  </a:cubicBezTo>
                  <a:cubicBezTo>
                    <a:pt x="927" y="1253"/>
                    <a:pt x="930" y="1224"/>
                    <a:pt x="903" y="1224"/>
                  </a:cubicBezTo>
                  <a:cubicBezTo>
                    <a:pt x="886" y="1224"/>
                    <a:pt x="869" y="1237"/>
                    <a:pt x="862" y="1270"/>
                  </a:cubicBezTo>
                  <a:cubicBezTo>
                    <a:pt x="861" y="1277"/>
                    <a:pt x="853" y="1315"/>
                    <a:pt x="883" y="1315"/>
                  </a:cubicBezTo>
                  <a:moveTo>
                    <a:pt x="1164" y="1346"/>
                  </a:moveTo>
                  <a:cubicBezTo>
                    <a:pt x="1149" y="1350"/>
                    <a:pt x="1136" y="1351"/>
                    <a:pt x="1129" y="1351"/>
                  </a:cubicBezTo>
                  <a:cubicBezTo>
                    <a:pt x="1083" y="1351"/>
                    <a:pt x="1089" y="1322"/>
                    <a:pt x="1092" y="1310"/>
                  </a:cubicBezTo>
                  <a:cubicBezTo>
                    <a:pt x="1110" y="1225"/>
                    <a:pt x="1110" y="1225"/>
                    <a:pt x="1110" y="1225"/>
                  </a:cubicBezTo>
                  <a:cubicBezTo>
                    <a:pt x="1080" y="1225"/>
                    <a:pt x="1080" y="1225"/>
                    <a:pt x="1080" y="1225"/>
                  </a:cubicBezTo>
                  <a:cubicBezTo>
                    <a:pt x="1087" y="1196"/>
                    <a:pt x="1087" y="1196"/>
                    <a:pt x="1087" y="1196"/>
                  </a:cubicBezTo>
                  <a:cubicBezTo>
                    <a:pt x="1116" y="1196"/>
                    <a:pt x="1116" y="1196"/>
                    <a:pt x="1116" y="1196"/>
                  </a:cubicBezTo>
                  <a:cubicBezTo>
                    <a:pt x="1123" y="1166"/>
                    <a:pt x="1123" y="1166"/>
                    <a:pt x="1123" y="1166"/>
                  </a:cubicBezTo>
                  <a:cubicBezTo>
                    <a:pt x="1171" y="1149"/>
                    <a:pt x="1171" y="1149"/>
                    <a:pt x="1171" y="1149"/>
                  </a:cubicBezTo>
                  <a:cubicBezTo>
                    <a:pt x="1161" y="1196"/>
                    <a:pt x="1161" y="1196"/>
                    <a:pt x="1161" y="1196"/>
                  </a:cubicBezTo>
                  <a:cubicBezTo>
                    <a:pt x="1198" y="1196"/>
                    <a:pt x="1198" y="1196"/>
                    <a:pt x="1198" y="1196"/>
                  </a:cubicBezTo>
                  <a:cubicBezTo>
                    <a:pt x="1191" y="1225"/>
                    <a:pt x="1191" y="1225"/>
                    <a:pt x="1191" y="1225"/>
                  </a:cubicBezTo>
                  <a:cubicBezTo>
                    <a:pt x="1155" y="1225"/>
                    <a:pt x="1155" y="1225"/>
                    <a:pt x="1155" y="1225"/>
                  </a:cubicBezTo>
                  <a:cubicBezTo>
                    <a:pt x="1140" y="1295"/>
                    <a:pt x="1140" y="1295"/>
                    <a:pt x="1140" y="1295"/>
                  </a:cubicBezTo>
                  <a:cubicBezTo>
                    <a:pt x="1137" y="1309"/>
                    <a:pt x="1135" y="1317"/>
                    <a:pt x="1155" y="1317"/>
                  </a:cubicBezTo>
                  <a:cubicBezTo>
                    <a:pt x="1162" y="1317"/>
                    <a:pt x="1165" y="1317"/>
                    <a:pt x="1171" y="1317"/>
                  </a:cubicBezTo>
                  <a:cubicBezTo>
                    <a:pt x="1164" y="1346"/>
                    <a:pt x="1164" y="1346"/>
                    <a:pt x="1164" y="1346"/>
                  </a:cubicBezTo>
                  <a:cubicBezTo>
                    <a:pt x="1164" y="1346"/>
                    <a:pt x="1164" y="1346"/>
                    <a:pt x="1164" y="1346"/>
                  </a:cubicBezTo>
                  <a:close/>
                  <a:moveTo>
                    <a:pt x="1235" y="1129"/>
                  </a:moveTo>
                  <a:cubicBezTo>
                    <a:pt x="1280" y="1129"/>
                    <a:pt x="1280" y="1129"/>
                    <a:pt x="1280" y="1129"/>
                  </a:cubicBezTo>
                  <a:cubicBezTo>
                    <a:pt x="1261" y="1216"/>
                    <a:pt x="1261" y="1216"/>
                    <a:pt x="1261" y="1216"/>
                  </a:cubicBezTo>
                  <a:cubicBezTo>
                    <a:pt x="1268" y="1208"/>
                    <a:pt x="1283" y="1193"/>
                    <a:pt x="1311" y="1193"/>
                  </a:cubicBezTo>
                  <a:cubicBezTo>
                    <a:pt x="1334" y="1193"/>
                    <a:pt x="1346" y="1204"/>
                    <a:pt x="1351" y="1214"/>
                  </a:cubicBezTo>
                  <a:cubicBezTo>
                    <a:pt x="1355" y="1221"/>
                    <a:pt x="1356" y="1235"/>
                    <a:pt x="1352" y="1255"/>
                  </a:cubicBezTo>
                  <a:cubicBezTo>
                    <a:pt x="1332" y="1348"/>
                    <a:pt x="1332" y="1348"/>
                    <a:pt x="1332" y="1348"/>
                  </a:cubicBezTo>
                  <a:cubicBezTo>
                    <a:pt x="1288" y="1348"/>
                    <a:pt x="1288" y="1348"/>
                    <a:pt x="1288" y="1348"/>
                  </a:cubicBezTo>
                  <a:cubicBezTo>
                    <a:pt x="1307" y="1256"/>
                    <a:pt x="1307" y="1256"/>
                    <a:pt x="1307" y="1256"/>
                  </a:cubicBezTo>
                  <a:cubicBezTo>
                    <a:pt x="1309" y="1248"/>
                    <a:pt x="1314" y="1223"/>
                    <a:pt x="1289" y="1223"/>
                  </a:cubicBezTo>
                  <a:cubicBezTo>
                    <a:pt x="1276" y="1223"/>
                    <a:pt x="1259" y="1230"/>
                    <a:pt x="1253" y="1254"/>
                  </a:cubicBezTo>
                  <a:cubicBezTo>
                    <a:pt x="1234" y="1348"/>
                    <a:pt x="1234" y="1348"/>
                    <a:pt x="1234" y="1348"/>
                  </a:cubicBezTo>
                  <a:cubicBezTo>
                    <a:pt x="1189" y="1348"/>
                    <a:pt x="1189" y="1348"/>
                    <a:pt x="1189" y="1348"/>
                  </a:cubicBezTo>
                  <a:cubicBezTo>
                    <a:pt x="1235" y="1129"/>
                    <a:pt x="1235" y="1129"/>
                    <a:pt x="1235" y="1129"/>
                  </a:cubicBezTo>
                  <a:cubicBezTo>
                    <a:pt x="1235" y="1129"/>
                    <a:pt x="1235" y="1129"/>
                    <a:pt x="1235" y="1129"/>
                  </a:cubicBezTo>
                  <a:close/>
                  <a:moveTo>
                    <a:pt x="1387" y="1232"/>
                  </a:moveTo>
                  <a:cubicBezTo>
                    <a:pt x="1389" y="1225"/>
                    <a:pt x="1392" y="1203"/>
                    <a:pt x="1393" y="1194"/>
                  </a:cubicBezTo>
                  <a:cubicBezTo>
                    <a:pt x="1435" y="1194"/>
                    <a:pt x="1435" y="1194"/>
                    <a:pt x="1435" y="1194"/>
                  </a:cubicBezTo>
                  <a:cubicBezTo>
                    <a:pt x="1430" y="1223"/>
                    <a:pt x="1430" y="1223"/>
                    <a:pt x="1430" y="1223"/>
                  </a:cubicBezTo>
                  <a:cubicBezTo>
                    <a:pt x="1438" y="1211"/>
                    <a:pt x="1452" y="1192"/>
                    <a:pt x="1489" y="1194"/>
                  </a:cubicBezTo>
                  <a:cubicBezTo>
                    <a:pt x="1480" y="1234"/>
                    <a:pt x="1480" y="1234"/>
                    <a:pt x="1480" y="1234"/>
                  </a:cubicBezTo>
                  <a:cubicBezTo>
                    <a:pt x="1435" y="1230"/>
                    <a:pt x="1428" y="1253"/>
                    <a:pt x="1424" y="1273"/>
                  </a:cubicBezTo>
                  <a:cubicBezTo>
                    <a:pt x="1408" y="1348"/>
                    <a:pt x="1408" y="1348"/>
                    <a:pt x="1408" y="1348"/>
                  </a:cubicBezTo>
                  <a:cubicBezTo>
                    <a:pt x="1363" y="1348"/>
                    <a:pt x="1363" y="1348"/>
                    <a:pt x="1363" y="1348"/>
                  </a:cubicBezTo>
                  <a:cubicBezTo>
                    <a:pt x="1387" y="1232"/>
                    <a:pt x="1387" y="1232"/>
                    <a:pt x="1387" y="1232"/>
                  </a:cubicBezTo>
                  <a:cubicBezTo>
                    <a:pt x="1387" y="1232"/>
                    <a:pt x="1387" y="1232"/>
                    <a:pt x="1387" y="1232"/>
                  </a:cubicBezTo>
                  <a:close/>
                  <a:moveTo>
                    <a:pt x="1582" y="1191"/>
                  </a:moveTo>
                  <a:cubicBezTo>
                    <a:pt x="1637" y="1191"/>
                    <a:pt x="1654" y="1229"/>
                    <a:pt x="1644" y="1271"/>
                  </a:cubicBezTo>
                  <a:cubicBezTo>
                    <a:pt x="1635" y="1315"/>
                    <a:pt x="1602" y="1353"/>
                    <a:pt x="1546" y="1353"/>
                  </a:cubicBezTo>
                  <a:cubicBezTo>
                    <a:pt x="1503" y="1353"/>
                    <a:pt x="1474" y="1326"/>
                    <a:pt x="1485" y="1273"/>
                  </a:cubicBezTo>
                  <a:cubicBezTo>
                    <a:pt x="1493" y="1236"/>
                    <a:pt x="1521" y="1191"/>
                    <a:pt x="1582" y="1191"/>
                  </a:cubicBezTo>
                  <a:moveTo>
                    <a:pt x="1555" y="1322"/>
                  </a:moveTo>
                  <a:cubicBezTo>
                    <a:pt x="1574" y="1322"/>
                    <a:pt x="1590" y="1310"/>
                    <a:pt x="1599" y="1270"/>
                  </a:cubicBezTo>
                  <a:cubicBezTo>
                    <a:pt x="1603" y="1250"/>
                    <a:pt x="1605" y="1221"/>
                    <a:pt x="1575" y="1221"/>
                  </a:cubicBezTo>
                  <a:cubicBezTo>
                    <a:pt x="1543" y="1221"/>
                    <a:pt x="1534" y="1259"/>
                    <a:pt x="1531" y="1273"/>
                  </a:cubicBezTo>
                  <a:cubicBezTo>
                    <a:pt x="1524" y="1307"/>
                    <a:pt x="1532" y="1322"/>
                    <a:pt x="1555" y="1322"/>
                  </a:cubicBezTo>
                  <a:moveTo>
                    <a:pt x="1734" y="1195"/>
                  </a:moveTo>
                  <a:cubicBezTo>
                    <a:pt x="1714" y="1286"/>
                    <a:pt x="1714" y="1286"/>
                    <a:pt x="1714" y="1286"/>
                  </a:cubicBezTo>
                  <a:cubicBezTo>
                    <a:pt x="1711" y="1299"/>
                    <a:pt x="1707" y="1320"/>
                    <a:pt x="1731" y="1320"/>
                  </a:cubicBezTo>
                  <a:cubicBezTo>
                    <a:pt x="1760" y="1320"/>
                    <a:pt x="1765" y="1298"/>
                    <a:pt x="1770" y="1272"/>
                  </a:cubicBezTo>
                  <a:cubicBezTo>
                    <a:pt x="1786" y="1195"/>
                    <a:pt x="1786" y="1195"/>
                    <a:pt x="1786" y="1195"/>
                  </a:cubicBezTo>
                  <a:cubicBezTo>
                    <a:pt x="1833" y="1195"/>
                    <a:pt x="1833" y="1195"/>
                    <a:pt x="1833" y="1195"/>
                  </a:cubicBezTo>
                  <a:cubicBezTo>
                    <a:pt x="1811" y="1296"/>
                    <a:pt x="1811" y="1296"/>
                    <a:pt x="1811" y="1296"/>
                  </a:cubicBezTo>
                  <a:cubicBezTo>
                    <a:pt x="1805" y="1329"/>
                    <a:pt x="1804" y="1333"/>
                    <a:pt x="1804" y="1337"/>
                  </a:cubicBezTo>
                  <a:cubicBezTo>
                    <a:pt x="1803" y="1341"/>
                    <a:pt x="1802" y="1344"/>
                    <a:pt x="1802" y="1348"/>
                  </a:cubicBezTo>
                  <a:cubicBezTo>
                    <a:pt x="1758" y="1348"/>
                    <a:pt x="1758" y="1348"/>
                    <a:pt x="1758" y="1348"/>
                  </a:cubicBezTo>
                  <a:cubicBezTo>
                    <a:pt x="1761" y="1328"/>
                    <a:pt x="1761" y="1328"/>
                    <a:pt x="1761" y="1328"/>
                  </a:cubicBezTo>
                  <a:cubicBezTo>
                    <a:pt x="1756" y="1334"/>
                    <a:pt x="1740" y="1352"/>
                    <a:pt x="1711" y="1352"/>
                  </a:cubicBezTo>
                  <a:cubicBezTo>
                    <a:pt x="1690" y="1352"/>
                    <a:pt x="1675" y="1343"/>
                    <a:pt x="1669" y="1331"/>
                  </a:cubicBezTo>
                  <a:cubicBezTo>
                    <a:pt x="1662" y="1319"/>
                    <a:pt x="1666" y="1297"/>
                    <a:pt x="1668" y="1290"/>
                  </a:cubicBezTo>
                  <a:cubicBezTo>
                    <a:pt x="1688" y="1195"/>
                    <a:pt x="1688" y="1195"/>
                    <a:pt x="1688" y="1195"/>
                  </a:cubicBezTo>
                  <a:cubicBezTo>
                    <a:pt x="1734" y="1195"/>
                    <a:pt x="1734" y="1195"/>
                    <a:pt x="1734" y="1195"/>
                  </a:cubicBezTo>
                  <a:cubicBezTo>
                    <a:pt x="1734" y="1195"/>
                    <a:pt x="1734" y="1195"/>
                    <a:pt x="1734" y="1195"/>
                  </a:cubicBezTo>
                  <a:close/>
                  <a:moveTo>
                    <a:pt x="2010" y="1196"/>
                  </a:moveTo>
                  <a:cubicBezTo>
                    <a:pt x="2006" y="1207"/>
                    <a:pt x="2003" y="1218"/>
                    <a:pt x="2000" y="1233"/>
                  </a:cubicBezTo>
                  <a:cubicBezTo>
                    <a:pt x="1976" y="1346"/>
                    <a:pt x="1976" y="1346"/>
                    <a:pt x="1976" y="1346"/>
                  </a:cubicBezTo>
                  <a:cubicBezTo>
                    <a:pt x="1964" y="1403"/>
                    <a:pt x="1915" y="1409"/>
                    <a:pt x="1886" y="1409"/>
                  </a:cubicBezTo>
                  <a:cubicBezTo>
                    <a:pt x="1864" y="1409"/>
                    <a:pt x="1822" y="1406"/>
                    <a:pt x="1829" y="1359"/>
                  </a:cubicBezTo>
                  <a:cubicBezTo>
                    <a:pt x="1872" y="1359"/>
                    <a:pt x="1872" y="1359"/>
                    <a:pt x="1872" y="1359"/>
                  </a:cubicBezTo>
                  <a:cubicBezTo>
                    <a:pt x="1872" y="1362"/>
                    <a:pt x="1871" y="1367"/>
                    <a:pt x="1874" y="1372"/>
                  </a:cubicBezTo>
                  <a:cubicBezTo>
                    <a:pt x="1877" y="1376"/>
                    <a:pt x="1883" y="1380"/>
                    <a:pt x="1894" y="1380"/>
                  </a:cubicBezTo>
                  <a:cubicBezTo>
                    <a:pt x="1908" y="1380"/>
                    <a:pt x="1921" y="1374"/>
                    <a:pt x="1926" y="1360"/>
                  </a:cubicBezTo>
                  <a:cubicBezTo>
                    <a:pt x="1930" y="1353"/>
                    <a:pt x="1931" y="1347"/>
                    <a:pt x="1937" y="1324"/>
                  </a:cubicBezTo>
                  <a:cubicBezTo>
                    <a:pt x="1918" y="1343"/>
                    <a:pt x="1901" y="1345"/>
                    <a:pt x="1891" y="1345"/>
                  </a:cubicBezTo>
                  <a:cubicBezTo>
                    <a:pt x="1847" y="1345"/>
                    <a:pt x="1834" y="1307"/>
                    <a:pt x="1842" y="1270"/>
                  </a:cubicBezTo>
                  <a:cubicBezTo>
                    <a:pt x="1850" y="1231"/>
                    <a:pt x="1880" y="1194"/>
                    <a:pt x="1924" y="1194"/>
                  </a:cubicBezTo>
                  <a:cubicBezTo>
                    <a:pt x="1952" y="1194"/>
                    <a:pt x="1959" y="1209"/>
                    <a:pt x="1962" y="1216"/>
                  </a:cubicBezTo>
                  <a:cubicBezTo>
                    <a:pt x="1968" y="1196"/>
                    <a:pt x="1968" y="1196"/>
                    <a:pt x="1968" y="1196"/>
                  </a:cubicBezTo>
                  <a:cubicBezTo>
                    <a:pt x="2010" y="1196"/>
                    <a:pt x="2010" y="1196"/>
                    <a:pt x="2010" y="1196"/>
                  </a:cubicBezTo>
                  <a:cubicBezTo>
                    <a:pt x="2010" y="1196"/>
                    <a:pt x="2010" y="1196"/>
                    <a:pt x="2010" y="1196"/>
                  </a:cubicBezTo>
                  <a:close/>
                  <a:moveTo>
                    <a:pt x="1908" y="1315"/>
                  </a:moveTo>
                  <a:cubicBezTo>
                    <a:pt x="1939" y="1315"/>
                    <a:pt x="1947" y="1277"/>
                    <a:pt x="1948" y="1271"/>
                  </a:cubicBezTo>
                  <a:cubicBezTo>
                    <a:pt x="1952" y="1253"/>
                    <a:pt x="1955" y="1224"/>
                    <a:pt x="1928" y="1224"/>
                  </a:cubicBezTo>
                  <a:cubicBezTo>
                    <a:pt x="1911" y="1224"/>
                    <a:pt x="1894" y="1237"/>
                    <a:pt x="1887" y="1270"/>
                  </a:cubicBezTo>
                  <a:cubicBezTo>
                    <a:pt x="1885" y="1277"/>
                    <a:pt x="1878" y="1315"/>
                    <a:pt x="1908" y="1315"/>
                  </a:cubicBezTo>
                  <a:moveTo>
                    <a:pt x="2058" y="1129"/>
                  </a:moveTo>
                  <a:cubicBezTo>
                    <a:pt x="2102" y="1129"/>
                    <a:pt x="2102" y="1129"/>
                    <a:pt x="2102" y="1129"/>
                  </a:cubicBezTo>
                  <a:cubicBezTo>
                    <a:pt x="2084" y="1216"/>
                    <a:pt x="2084" y="1216"/>
                    <a:pt x="2084" y="1216"/>
                  </a:cubicBezTo>
                  <a:cubicBezTo>
                    <a:pt x="2091" y="1208"/>
                    <a:pt x="2105" y="1193"/>
                    <a:pt x="2133" y="1193"/>
                  </a:cubicBezTo>
                  <a:cubicBezTo>
                    <a:pt x="2156" y="1193"/>
                    <a:pt x="2168" y="1204"/>
                    <a:pt x="2174" y="1214"/>
                  </a:cubicBezTo>
                  <a:cubicBezTo>
                    <a:pt x="2177" y="1221"/>
                    <a:pt x="2179" y="1235"/>
                    <a:pt x="2175" y="1255"/>
                  </a:cubicBezTo>
                  <a:cubicBezTo>
                    <a:pt x="2155" y="1348"/>
                    <a:pt x="2155" y="1348"/>
                    <a:pt x="2155" y="1348"/>
                  </a:cubicBezTo>
                  <a:cubicBezTo>
                    <a:pt x="2110" y="1348"/>
                    <a:pt x="2110" y="1348"/>
                    <a:pt x="2110" y="1348"/>
                  </a:cubicBezTo>
                  <a:cubicBezTo>
                    <a:pt x="2130" y="1256"/>
                    <a:pt x="2130" y="1256"/>
                    <a:pt x="2130" y="1256"/>
                  </a:cubicBezTo>
                  <a:cubicBezTo>
                    <a:pt x="2131" y="1248"/>
                    <a:pt x="2137" y="1223"/>
                    <a:pt x="2112" y="1223"/>
                  </a:cubicBezTo>
                  <a:cubicBezTo>
                    <a:pt x="2099" y="1223"/>
                    <a:pt x="2081" y="1230"/>
                    <a:pt x="2076" y="1254"/>
                  </a:cubicBezTo>
                  <a:cubicBezTo>
                    <a:pt x="2057" y="1348"/>
                    <a:pt x="2057" y="1348"/>
                    <a:pt x="2057" y="1348"/>
                  </a:cubicBezTo>
                  <a:cubicBezTo>
                    <a:pt x="2012" y="1348"/>
                    <a:pt x="2012" y="1348"/>
                    <a:pt x="2012" y="1348"/>
                  </a:cubicBezTo>
                  <a:cubicBezTo>
                    <a:pt x="2058" y="1129"/>
                    <a:pt x="2058" y="1129"/>
                    <a:pt x="2058" y="1129"/>
                  </a:cubicBezTo>
                  <a:cubicBezTo>
                    <a:pt x="2058" y="1129"/>
                    <a:pt x="2058" y="1129"/>
                    <a:pt x="2058" y="1129"/>
                  </a:cubicBezTo>
                  <a:close/>
                  <a:moveTo>
                    <a:pt x="100" y="1249"/>
                  </a:moveTo>
                  <a:cubicBezTo>
                    <a:pt x="101" y="1244"/>
                    <a:pt x="104" y="1221"/>
                    <a:pt x="87" y="1221"/>
                  </a:cubicBezTo>
                  <a:cubicBezTo>
                    <a:pt x="66" y="1221"/>
                    <a:pt x="56" y="1253"/>
                    <a:pt x="53" y="1270"/>
                  </a:cubicBezTo>
                  <a:cubicBezTo>
                    <a:pt x="51" y="1278"/>
                    <a:pt x="46" y="1306"/>
                    <a:pt x="54" y="1317"/>
                  </a:cubicBezTo>
                  <a:cubicBezTo>
                    <a:pt x="57" y="1321"/>
                    <a:pt x="61" y="1322"/>
                    <a:pt x="65" y="1322"/>
                  </a:cubicBezTo>
                  <a:cubicBezTo>
                    <a:pt x="70" y="1322"/>
                    <a:pt x="84" y="1320"/>
                    <a:pt x="92" y="1292"/>
                  </a:cubicBezTo>
                  <a:cubicBezTo>
                    <a:pt x="136" y="1292"/>
                    <a:pt x="136" y="1292"/>
                    <a:pt x="136" y="1292"/>
                  </a:cubicBezTo>
                  <a:cubicBezTo>
                    <a:pt x="133" y="1304"/>
                    <a:pt x="128" y="1323"/>
                    <a:pt x="107" y="1337"/>
                  </a:cubicBezTo>
                  <a:cubicBezTo>
                    <a:pt x="94" y="1347"/>
                    <a:pt x="79" y="1352"/>
                    <a:pt x="60" y="1352"/>
                  </a:cubicBezTo>
                  <a:cubicBezTo>
                    <a:pt x="40" y="1352"/>
                    <a:pt x="23" y="1347"/>
                    <a:pt x="12" y="1331"/>
                  </a:cubicBezTo>
                  <a:cubicBezTo>
                    <a:pt x="2" y="1316"/>
                    <a:pt x="0" y="1296"/>
                    <a:pt x="5" y="1271"/>
                  </a:cubicBezTo>
                  <a:cubicBezTo>
                    <a:pt x="20" y="1201"/>
                    <a:pt x="74" y="1192"/>
                    <a:pt x="94" y="1192"/>
                  </a:cubicBezTo>
                  <a:cubicBezTo>
                    <a:pt x="122" y="1192"/>
                    <a:pt x="153" y="1207"/>
                    <a:pt x="144" y="1249"/>
                  </a:cubicBezTo>
                  <a:cubicBezTo>
                    <a:pt x="100" y="1249"/>
                    <a:pt x="100" y="1249"/>
                    <a:pt x="100" y="1249"/>
                  </a:cubicBezTo>
                  <a:cubicBezTo>
                    <a:pt x="100" y="1249"/>
                    <a:pt x="100" y="1249"/>
                    <a:pt x="100" y="1249"/>
                  </a:cubicBezTo>
                  <a:close/>
                  <a:moveTo>
                    <a:pt x="2378" y="1249"/>
                  </a:moveTo>
                  <a:cubicBezTo>
                    <a:pt x="2379" y="1244"/>
                    <a:pt x="2382" y="1221"/>
                    <a:pt x="2365" y="1221"/>
                  </a:cubicBezTo>
                  <a:cubicBezTo>
                    <a:pt x="2344" y="1221"/>
                    <a:pt x="2335" y="1253"/>
                    <a:pt x="2331" y="1270"/>
                  </a:cubicBezTo>
                  <a:cubicBezTo>
                    <a:pt x="2329" y="1278"/>
                    <a:pt x="2324" y="1306"/>
                    <a:pt x="2332" y="1317"/>
                  </a:cubicBezTo>
                  <a:cubicBezTo>
                    <a:pt x="2335" y="1321"/>
                    <a:pt x="2340" y="1322"/>
                    <a:pt x="2343" y="1322"/>
                  </a:cubicBezTo>
                  <a:cubicBezTo>
                    <a:pt x="2348" y="1322"/>
                    <a:pt x="2362" y="1320"/>
                    <a:pt x="2370" y="1292"/>
                  </a:cubicBezTo>
                  <a:cubicBezTo>
                    <a:pt x="2414" y="1292"/>
                    <a:pt x="2414" y="1292"/>
                    <a:pt x="2414" y="1292"/>
                  </a:cubicBezTo>
                  <a:cubicBezTo>
                    <a:pt x="2411" y="1304"/>
                    <a:pt x="2406" y="1323"/>
                    <a:pt x="2385" y="1337"/>
                  </a:cubicBezTo>
                  <a:cubicBezTo>
                    <a:pt x="2372" y="1347"/>
                    <a:pt x="2357" y="1352"/>
                    <a:pt x="2338" y="1352"/>
                  </a:cubicBezTo>
                  <a:cubicBezTo>
                    <a:pt x="2318" y="1352"/>
                    <a:pt x="2301" y="1347"/>
                    <a:pt x="2290" y="1331"/>
                  </a:cubicBezTo>
                  <a:cubicBezTo>
                    <a:pt x="2280" y="1316"/>
                    <a:pt x="2278" y="1296"/>
                    <a:pt x="2284" y="1271"/>
                  </a:cubicBezTo>
                  <a:cubicBezTo>
                    <a:pt x="2299" y="1201"/>
                    <a:pt x="2352" y="1192"/>
                    <a:pt x="2372" y="1192"/>
                  </a:cubicBezTo>
                  <a:cubicBezTo>
                    <a:pt x="2401" y="1192"/>
                    <a:pt x="2431" y="1207"/>
                    <a:pt x="2423" y="1249"/>
                  </a:cubicBezTo>
                  <a:cubicBezTo>
                    <a:pt x="2378" y="1249"/>
                    <a:pt x="2378" y="1249"/>
                    <a:pt x="2378" y="1249"/>
                  </a:cubicBezTo>
                  <a:cubicBezTo>
                    <a:pt x="2378" y="1249"/>
                    <a:pt x="2378" y="1249"/>
                    <a:pt x="2378" y="1249"/>
                  </a:cubicBezTo>
                  <a:close/>
                  <a:moveTo>
                    <a:pt x="2534" y="1191"/>
                  </a:moveTo>
                  <a:cubicBezTo>
                    <a:pt x="2589" y="1191"/>
                    <a:pt x="2606" y="1229"/>
                    <a:pt x="2597" y="1271"/>
                  </a:cubicBezTo>
                  <a:cubicBezTo>
                    <a:pt x="2587" y="1315"/>
                    <a:pt x="2554" y="1353"/>
                    <a:pt x="2498" y="1353"/>
                  </a:cubicBezTo>
                  <a:cubicBezTo>
                    <a:pt x="2454" y="1353"/>
                    <a:pt x="2426" y="1326"/>
                    <a:pt x="2437" y="1273"/>
                  </a:cubicBezTo>
                  <a:cubicBezTo>
                    <a:pt x="2445" y="1236"/>
                    <a:pt x="2474" y="1191"/>
                    <a:pt x="2534" y="1191"/>
                  </a:cubicBezTo>
                  <a:moveTo>
                    <a:pt x="2507" y="1322"/>
                  </a:moveTo>
                  <a:cubicBezTo>
                    <a:pt x="2527" y="1322"/>
                    <a:pt x="2542" y="1310"/>
                    <a:pt x="2551" y="1270"/>
                  </a:cubicBezTo>
                  <a:cubicBezTo>
                    <a:pt x="2555" y="1250"/>
                    <a:pt x="2557" y="1221"/>
                    <a:pt x="2528" y="1221"/>
                  </a:cubicBezTo>
                  <a:cubicBezTo>
                    <a:pt x="2495" y="1221"/>
                    <a:pt x="2486" y="1259"/>
                    <a:pt x="2484" y="1273"/>
                  </a:cubicBezTo>
                  <a:cubicBezTo>
                    <a:pt x="2476" y="1307"/>
                    <a:pt x="2484" y="1322"/>
                    <a:pt x="2507" y="1322"/>
                  </a:cubicBezTo>
                  <a:moveTo>
                    <a:pt x="2637" y="1223"/>
                  </a:moveTo>
                  <a:cubicBezTo>
                    <a:pt x="2639" y="1214"/>
                    <a:pt x="2640" y="1205"/>
                    <a:pt x="2641" y="1195"/>
                  </a:cubicBezTo>
                  <a:cubicBezTo>
                    <a:pt x="2685" y="1195"/>
                    <a:pt x="2685" y="1195"/>
                    <a:pt x="2685" y="1195"/>
                  </a:cubicBezTo>
                  <a:cubicBezTo>
                    <a:pt x="2682" y="1214"/>
                    <a:pt x="2682" y="1214"/>
                    <a:pt x="2682" y="1214"/>
                  </a:cubicBezTo>
                  <a:cubicBezTo>
                    <a:pt x="2688" y="1208"/>
                    <a:pt x="2704" y="1192"/>
                    <a:pt x="2734" y="1192"/>
                  </a:cubicBezTo>
                  <a:cubicBezTo>
                    <a:pt x="2769" y="1192"/>
                    <a:pt x="2775" y="1213"/>
                    <a:pt x="2776" y="1220"/>
                  </a:cubicBezTo>
                  <a:cubicBezTo>
                    <a:pt x="2795" y="1196"/>
                    <a:pt x="2816" y="1192"/>
                    <a:pt x="2832" y="1192"/>
                  </a:cubicBezTo>
                  <a:cubicBezTo>
                    <a:pt x="2862" y="1192"/>
                    <a:pt x="2871" y="1210"/>
                    <a:pt x="2873" y="1216"/>
                  </a:cubicBezTo>
                  <a:cubicBezTo>
                    <a:pt x="2878" y="1230"/>
                    <a:pt x="2874" y="1248"/>
                    <a:pt x="2871" y="1261"/>
                  </a:cubicBezTo>
                  <a:cubicBezTo>
                    <a:pt x="2853" y="1348"/>
                    <a:pt x="2853" y="1348"/>
                    <a:pt x="2853" y="1348"/>
                  </a:cubicBezTo>
                  <a:cubicBezTo>
                    <a:pt x="2807" y="1348"/>
                    <a:pt x="2807" y="1348"/>
                    <a:pt x="2807" y="1348"/>
                  </a:cubicBezTo>
                  <a:cubicBezTo>
                    <a:pt x="2827" y="1258"/>
                    <a:pt x="2827" y="1258"/>
                    <a:pt x="2827" y="1258"/>
                  </a:cubicBezTo>
                  <a:cubicBezTo>
                    <a:pt x="2830" y="1242"/>
                    <a:pt x="2832" y="1223"/>
                    <a:pt x="2808" y="1223"/>
                  </a:cubicBezTo>
                  <a:cubicBezTo>
                    <a:pt x="2781" y="1223"/>
                    <a:pt x="2775" y="1249"/>
                    <a:pt x="2771" y="1271"/>
                  </a:cubicBezTo>
                  <a:cubicBezTo>
                    <a:pt x="2754" y="1348"/>
                    <a:pt x="2754" y="1348"/>
                    <a:pt x="2754" y="1348"/>
                  </a:cubicBezTo>
                  <a:cubicBezTo>
                    <a:pt x="2709" y="1348"/>
                    <a:pt x="2709" y="1348"/>
                    <a:pt x="2709" y="1348"/>
                  </a:cubicBezTo>
                  <a:cubicBezTo>
                    <a:pt x="2728" y="1257"/>
                    <a:pt x="2728" y="1257"/>
                    <a:pt x="2728" y="1257"/>
                  </a:cubicBezTo>
                  <a:cubicBezTo>
                    <a:pt x="2731" y="1245"/>
                    <a:pt x="2735" y="1223"/>
                    <a:pt x="2710" y="1223"/>
                  </a:cubicBezTo>
                  <a:cubicBezTo>
                    <a:pt x="2682" y="1223"/>
                    <a:pt x="2677" y="1248"/>
                    <a:pt x="2674" y="1258"/>
                  </a:cubicBezTo>
                  <a:cubicBezTo>
                    <a:pt x="2655" y="1348"/>
                    <a:pt x="2655" y="1348"/>
                    <a:pt x="2655" y="1348"/>
                  </a:cubicBezTo>
                  <a:cubicBezTo>
                    <a:pt x="2610" y="1348"/>
                    <a:pt x="2610" y="1348"/>
                    <a:pt x="2610" y="1348"/>
                  </a:cubicBezTo>
                  <a:cubicBezTo>
                    <a:pt x="2637" y="1223"/>
                    <a:pt x="2637" y="1223"/>
                    <a:pt x="2637" y="1223"/>
                  </a:cubicBezTo>
                  <a:cubicBezTo>
                    <a:pt x="2637" y="1223"/>
                    <a:pt x="2637" y="1223"/>
                    <a:pt x="2637" y="1223"/>
                  </a:cubicBezTo>
                  <a:close/>
                  <a:moveTo>
                    <a:pt x="2966" y="1195"/>
                  </a:moveTo>
                  <a:cubicBezTo>
                    <a:pt x="2963" y="1216"/>
                    <a:pt x="2963" y="1216"/>
                    <a:pt x="2963" y="1216"/>
                  </a:cubicBezTo>
                  <a:cubicBezTo>
                    <a:pt x="2982" y="1192"/>
                    <a:pt x="3008" y="1192"/>
                    <a:pt x="3015" y="1192"/>
                  </a:cubicBezTo>
                  <a:cubicBezTo>
                    <a:pt x="3054" y="1192"/>
                    <a:pt x="3072" y="1221"/>
                    <a:pt x="3062" y="1268"/>
                  </a:cubicBezTo>
                  <a:cubicBezTo>
                    <a:pt x="3053" y="1312"/>
                    <a:pt x="3022" y="1350"/>
                    <a:pt x="2978" y="1350"/>
                  </a:cubicBezTo>
                  <a:cubicBezTo>
                    <a:pt x="2950" y="1350"/>
                    <a:pt x="2942" y="1335"/>
                    <a:pt x="2939" y="1330"/>
                  </a:cubicBezTo>
                  <a:cubicBezTo>
                    <a:pt x="2923" y="1407"/>
                    <a:pt x="2923" y="1407"/>
                    <a:pt x="2923" y="1407"/>
                  </a:cubicBezTo>
                  <a:cubicBezTo>
                    <a:pt x="2877" y="1407"/>
                    <a:pt x="2877" y="1407"/>
                    <a:pt x="2877" y="1407"/>
                  </a:cubicBezTo>
                  <a:cubicBezTo>
                    <a:pt x="2922" y="1195"/>
                    <a:pt x="2922" y="1195"/>
                    <a:pt x="2922" y="1195"/>
                  </a:cubicBezTo>
                  <a:cubicBezTo>
                    <a:pt x="2966" y="1195"/>
                    <a:pt x="2966" y="1195"/>
                    <a:pt x="2966" y="1195"/>
                  </a:cubicBezTo>
                  <a:cubicBezTo>
                    <a:pt x="2966" y="1195"/>
                    <a:pt x="2966" y="1195"/>
                    <a:pt x="2966" y="1195"/>
                  </a:cubicBezTo>
                  <a:close/>
                  <a:moveTo>
                    <a:pt x="3017" y="1270"/>
                  </a:moveTo>
                  <a:cubicBezTo>
                    <a:pt x="3020" y="1252"/>
                    <a:pt x="3022" y="1221"/>
                    <a:pt x="2996" y="1221"/>
                  </a:cubicBezTo>
                  <a:cubicBezTo>
                    <a:pt x="2981" y="1221"/>
                    <a:pt x="2959" y="1232"/>
                    <a:pt x="2950" y="1273"/>
                  </a:cubicBezTo>
                  <a:cubicBezTo>
                    <a:pt x="2947" y="1282"/>
                    <a:pt x="2940" y="1321"/>
                    <a:pt x="2973" y="1321"/>
                  </a:cubicBezTo>
                  <a:cubicBezTo>
                    <a:pt x="2994" y="1321"/>
                    <a:pt x="3010" y="1300"/>
                    <a:pt x="3017" y="1270"/>
                  </a:cubicBezTo>
                  <a:moveTo>
                    <a:pt x="3119" y="1129"/>
                  </a:moveTo>
                  <a:cubicBezTo>
                    <a:pt x="3164" y="1129"/>
                    <a:pt x="3164" y="1129"/>
                    <a:pt x="3164" y="1129"/>
                  </a:cubicBezTo>
                  <a:cubicBezTo>
                    <a:pt x="3117" y="1348"/>
                    <a:pt x="3117" y="1348"/>
                    <a:pt x="3117" y="1348"/>
                  </a:cubicBezTo>
                  <a:cubicBezTo>
                    <a:pt x="3072" y="1348"/>
                    <a:pt x="3072" y="1348"/>
                    <a:pt x="3072" y="1348"/>
                  </a:cubicBezTo>
                  <a:cubicBezTo>
                    <a:pt x="3119" y="1129"/>
                    <a:pt x="3119" y="1129"/>
                    <a:pt x="3119" y="1129"/>
                  </a:cubicBezTo>
                  <a:cubicBezTo>
                    <a:pt x="3119" y="1129"/>
                    <a:pt x="3119" y="1129"/>
                    <a:pt x="3119" y="1129"/>
                  </a:cubicBezTo>
                  <a:close/>
                  <a:moveTo>
                    <a:pt x="3202" y="1283"/>
                  </a:moveTo>
                  <a:cubicBezTo>
                    <a:pt x="3200" y="1293"/>
                    <a:pt x="3193" y="1324"/>
                    <a:pt x="3225" y="1324"/>
                  </a:cubicBezTo>
                  <a:cubicBezTo>
                    <a:pt x="3236" y="1324"/>
                    <a:pt x="3248" y="1319"/>
                    <a:pt x="3256" y="1303"/>
                  </a:cubicBezTo>
                  <a:cubicBezTo>
                    <a:pt x="3297" y="1303"/>
                    <a:pt x="3297" y="1303"/>
                    <a:pt x="3297" y="1303"/>
                  </a:cubicBezTo>
                  <a:cubicBezTo>
                    <a:pt x="3295" y="1310"/>
                    <a:pt x="3291" y="1323"/>
                    <a:pt x="3275" y="1336"/>
                  </a:cubicBezTo>
                  <a:cubicBezTo>
                    <a:pt x="3261" y="1348"/>
                    <a:pt x="3240" y="1354"/>
                    <a:pt x="3218" y="1354"/>
                  </a:cubicBezTo>
                  <a:cubicBezTo>
                    <a:pt x="3205" y="1354"/>
                    <a:pt x="3180" y="1351"/>
                    <a:pt x="3168" y="1335"/>
                  </a:cubicBezTo>
                  <a:cubicBezTo>
                    <a:pt x="3157" y="1320"/>
                    <a:pt x="3155" y="1299"/>
                    <a:pt x="3161" y="1275"/>
                  </a:cubicBezTo>
                  <a:cubicBezTo>
                    <a:pt x="3166" y="1250"/>
                    <a:pt x="3178" y="1220"/>
                    <a:pt x="3208" y="1202"/>
                  </a:cubicBezTo>
                  <a:cubicBezTo>
                    <a:pt x="3222" y="1194"/>
                    <a:pt x="3237" y="1190"/>
                    <a:pt x="3254" y="1190"/>
                  </a:cubicBezTo>
                  <a:cubicBezTo>
                    <a:pt x="3276" y="1190"/>
                    <a:pt x="3300" y="1198"/>
                    <a:pt x="3308" y="1227"/>
                  </a:cubicBezTo>
                  <a:cubicBezTo>
                    <a:pt x="3314" y="1248"/>
                    <a:pt x="3309" y="1270"/>
                    <a:pt x="3305" y="1283"/>
                  </a:cubicBezTo>
                  <a:cubicBezTo>
                    <a:pt x="3202" y="1283"/>
                    <a:pt x="3202" y="1283"/>
                    <a:pt x="3202" y="1283"/>
                  </a:cubicBezTo>
                  <a:cubicBezTo>
                    <a:pt x="3202" y="1283"/>
                    <a:pt x="3202" y="1283"/>
                    <a:pt x="3202" y="1283"/>
                  </a:cubicBezTo>
                  <a:close/>
                  <a:moveTo>
                    <a:pt x="3265" y="1254"/>
                  </a:moveTo>
                  <a:cubicBezTo>
                    <a:pt x="3267" y="1248"/>
                    <a:pt x="3272" y="1220"/>
                    <a:pt x="3246" y="1220"/>
                  </a:cubicBezTo>
                  <a:cubicBezTo>
                    <a:pt x="3226" y="1220"/>
                    <a:pt x="3214" y="1236"/>
                    <a:pt x="3210" y="1254"/>
                  </a:cubicBezTo>
                  <a:cubicBezTo>
                    <a:pt x="3265" y="1254"/>
                    <a:pt x="3265" y="1254"/>
                    <a:pt x="3265" y="1254"/>
                  </a:cubicBezTo>
                  <a:cubicBezTo>
                    <a:pt x="3265" y="1254"/>
                    <a:pt x="3265" y="1254"/>
                    <a:pt x="3265" y="1254"/>
                  </a:cubicBezTo>
                  <a:close/>
                  <a:moveTo>
                    <a:pt x="3383" y="1195"/>
                  </a:moveTo>
                  <a:cubicBezTo>
                    <a:pt x="3401" y="1245"/>
                    <a:pt x="3401" y="1245"/>
                    <a:pt x="3401" y="1245"/>
                  </a:cubicBezTo>
                  <a:cubicBezTo>
                    <a:pt x="3442" y="1195"/>
                    <a:pt x="3442" y="1195"/>
                    <a:pt x="3442" y="1195"/>
                  </a:cubicBezTo>
                  <a:cubicBezTo>
                    <a:pt x="3488" y="1195"/>
                    <a:pt x="3488" y="1195"/>
                    <a:pt x="3488" y="1195"/>
                  </a:cubicBezTo>
                  <a:cubicBezTo>
                    <a:pt x="3423" y="1269"/>
                    <a:pt x="3423" y="1269"/>
                    <a:pt x="3423" y="1269"/>
                  </a:cubicBezTo>
                  <a:cubicBezTo>
                    <a:pt x="3457" y="1348"/>
                    <a:pt x="3457" y="1348"/>
                    <a:pt x="3457" y="1348"/>
                  </a:cubicBezTo>
                  <a:cubicBezTo>
                    <a:pt x="3404" y="1348"/>
                    <a:pt x="3404" y="1348"/>
                    <a:pt x="3404" y="1348"/>
                  </a:cubicBezTo>
                  <a:cubicBezTo>
                    <a:pt x="3385" y="1292"/>
                    <a:pt x="3385" y="1292"/>
                    <a:pt x="3385" y="1292"/>
                  </a:cubicBezTo>
                  <a:cubicBezTo>
                    <a:pt x="3342" y="1348"/>
                    <a:pt x="3342" y="1348"/>
                    <a:pt x="3342" y="1348"/>
                  </a:cubicBezTo>
                  <a:cubicBezTo>
                    <a:pt x="3295" y="1348"/>
                    <a:pt x="3295" y="1348"/>
                    <a:pt x="3295" y="1348"/>
                  </a:cubicBezTo>
                  <a:cubicBezTo>
                    <a:pt x="3364" y="1266"/>
                    <a:pt x="3364" y="1266"/>
                    <a:pt x="3364" y="1266"/>
                  </a:cubicBezTo>
                  <a:cubicBezTo>
                    <a:pt x="3329" y="1195"/>
                    <a:pt x="3329" y="1195"/>
                    <a:pt x="3329" y="1195"/>
                  </a:cubicBezTo>
                  <a:cubicBezTo>
                    <a:pt x="3383" y="1195"/>
                    <a:pt x="3383" y="1195"/>
                    <a:pt x="3383" y="1195"/>
                  </a:cubicBezTo>
                  <a:cubicBezTo>
                    <a:pt x="3383" y="1195"/>
                    <a:pt x="3383" y="1195"/>
                    <a:pt x="3383" y="1195"/>
                  </a:cubicBezTo>
                  <a:close/>
                  <a:moveTo>
                    <a:pt x="3509" y="1194"/>
                  </a:moveTo>
                  <a:cubicBezTo>
                    <a:pt x="3554" y="1194"/>
                    <a:pt x="3554" y="1194"/>
                    <a:pt x="3554" y="1194"/>
                  </a:cubicBezTo>
                  <a:cubicBezTo>
                    <a:pt x="3521" y="1348"/>
                    <a:pt x="3521" y="1348"/>
                    <a:pt x="3521" y="1348"/>
                  </a:cubicBezTo>
                  <a:cubicBezTo>
                    <a:pt x="3476" y="1348"/>
                    <a:pt x="3476" y="1348"/>
                    <a:pt x="3476" y="1348"/>
                  </a:cubicBezTo>
                  <a:cubicBezTo>
                    <a:pt x="3509" y="1194"/>
                    <a:pt x="3509" y="1194"/>
                    <a:pt x="3509" y="1194"/>
                  </a:cubicBezTo>
                  <a:cubicBezTo>
                    <a:pt x="3509" y="1194"/>
                    <a:pt x="3509" y="1194"/>
                    <a:pt x="3509" y="1194"/>
                  </a:cubicBezTo>
                  <a:close/>
                  <a:moveTo>
                    <a:pt x="3521" y="1129"/>
                  </a:moveTo>
                  <a:cubicBezTo>
                    <a:pt x="3569" y="1129"/>
                    <a:pt x="3569" y="1129"/>
                    <a:pt x="3569" y="1129"/>
                  </a:cubicBezTo>
                  <a:cubicBezTo>
                    <a:pt x="3561" y="1168"/>
                    <a:pt x="3561" y="1168"/>
                    <a:pt x="3561" y="1168"/>
                  </a:cubicBezTo>
                  <a:cubicBezTo>
                    <a:pt x="3513" y="1168"/>
                    <a:pt x="3513" y="1168"/>
                    <a:pt x="3513" y="1168"/>
                  </a:cubicBezTo>
                  <a:cubicBezTo>
                    <a:pt x="3521" y="1129"/>
                    <a:pt x="3521" y="1129"/>
                    <a:pt x="3521" y="1129"/>
                  </a:cubicBezTo>
                  <a:cubicBezTo>
                    <a:pt x="3521" y="1129"/>
                    <a:pt x="3521" y="1129"/>
                    <a:pt x="3521" y="1129"/>
                  </a:cubicBezTo>
                  <a:close/>
                  <a:moveTo>
                    <a:pt x="3649" y="1346"/>
                  </a:moveTo>
                  <a:cubicBezTo>
                    <a:pt x="3634" y="1350"/>
                    <a:pt x="3621" y="1351"/>
                    <a:pt x="3614" y="1351"/>
                  </a:cubicBezTo>
                  <a:cubicBezTo>
                    <a:pt x="3568" y="1351"/>
                    <a:pt x="3575" y="1322"/>
                    <a:pt x="3577" y="1310"/>
                  </a:cubicBezTo>
                  <a:cubicBezTo>
                    <a:pt x="3595" y="1225"/>
                    <a:pt x="3595" y="1225"/>
                    <a:pt x="3595" y="1225"/>
                  </a:cubicBezTo>
                  <a:cubicBezTo>
                    <a:pt x="3565" y="1225"/>
                    <a:pt x="3565" y="1225"/>
                    <a:pt x="3565" y="1225"/>
                  </a:cubicBezTo>
                  <a:cubicBezTo>
                    <a:pt x="3572" y="1196"/>
                    <a:pt x="3572" y="1196"/>
                    <a:pt x="3572" y="1196"/>
                  </a:cubicBezTo>
                  <a:cubicBezTo>
                    <a:pt x="3601" y="1196"/>
                    <a:pt x="3601" y="1196"/>
                    <a:pt x="3601" y="1196"/>
                  </a:cubicBezTo>
                  <a:cubicBezTo>
                    <a:pt x="3608" y="1166"/>
                    <a:pt x="3608" y="1166"/>
                    <a:pt x="3608" y="1166"/>
                  </a:cubicBezTo>
                  <a:cubicBezTo>
                    <a:pt x="3656" y="1149"/>
                    <a:pt x="3656" y="1149"/>
                    <a:pt x="3656" y="1149"/>
                  </a:cubicBezTo>
                  <a:cubicBezTo>
                    <a:pt x="3646" y="1196"/>
                    <a:pt x="3646" y="1196"/>
                    <a:pt x="3646" y="1196"/>
                  </a:cubicBezTo>
                  <a:cubicBezTo>
                    <a:pt x="3682" y="1196"/>
                    <a:pt x="3682" y="1196"/>
                    <a:pt x="3682" y="1196"/>
                  </a:cubicBezTo>
                  <a:cubicBezTo>
                    <a:pt x="3676" y="1225"/>
                    <a:pt x="3676" y="1225"/>
                    <a:pt x="3676" y="1225"/>
                  </a:cubicBezTo>
                  <a:cubicBezTo>
                    <a:pt x="3640" y="1225"/>
                    <a:pt x="3640" y="1225"/>
                    <a:pt x="3640" y="1225"/>
                  </a:cubicBezTo>
                  <a:cubicBezTo>
                    <a:pt x="3625" y="1295"/>
                    <a:pt x="3625" y="1295"/>
                    <a:pt x="3625" y="1295"/>
                  </a:cubicBezTo>
                  <a:cubicBezTo>
                    <a:pt x="3622" y="1309"/>
                    <a:pt x="3620" y="1317"/>
                    <a:pt x="3640" y="1317"/>
                  </a:cubicBezTo>
                  <a:cubicBezTo>
                    <a:pt x="3647" y="1317"/>
                    <a:pt x="3650" y="1317"/>
                    <a:pt x="3656" y="1317"/>
                  </a:cubicBezTo>
                  <a:cubicBezTo>
                    <a:pt x="3649" y="1346"/>
                    <a:pt x="3649" y="1346"/>
                    <a:pt x="3649" y="1346"/>
                  </a:cubicBezTo>
                  <a:cubicBezTo>
                    <a:pt x="3649" y="1346"/>
                    <a:pt x="3649" y="1346"/>
                    <a:pt x="3649" y="1346"/>
                  </a:cubicBezTo>
                  <a:close/>
                  <a:moveTo>
                    <a:pt x="3741" y="1195"/>
                  </a:moveTo>
                  <a:cubicBezTo>
                    <a:pt x="3752" y="1301"/>
                    <a:pt x="3752" y="1301"/>
                    <a:pt x="3752" y="1301"/>
                  </a:cubicBezTo>
                  <a:cubicBezTo>
                    <a:pt x="3809" y="1195"/>
                    <a:pt x="3809" y="1195"/>
                    <a:pt x="3809" y="1195"/>
                  </a:cubicBezTo>
                  <a:cubicBezTo>
                    <a:pt x="3854" y="1195"/>
                    <a:pt x="3854" y="1195"/>
                    <a:pt x="3854" y="1195"/>
                  </a:cubicBezTo>
                  <a:cubicBezTo>
                    <a:pt x="3764" y="1345"/>
                    <a:pt x="3764" y="1345"/>
                    <a:pt x="3764" y="1345"/>
                  </a:cubicBezTo>
                  <a:cubicBezTo>
                    <a:pt x="3732" y="1406"/>
                    <a:pt x="3732" y="1406"/>
                    <a:pt x="3732" y="1406"/>
                  </a:cubicBezTo>
                  <a:cubicBezTo>
                    <a:pt x="3687" y="1406"/>
                    <a:pt x="3687" y="1406"/>
                    <a:pt x="3687" y="1406"/>
                  </a:cubicBezTo>
                  <a:cubicBezTo>
                    <a:pt x="3719" y="1348"/>
                    <a:pt x="3719" y="1348"/>
                    <a:pt x="3719" y="1348"/>
                  </a:cubicBezTo>
                  <a:cubicBezTo>
                    <a:pt x="3693" y="1195"/>
                    <a:pt x="3693" y="1195"/>
                    <a:pt x="3693" y="1195"/>
                  </a:cubicBezTo>
                  <a:cubicBezTo>
                    <a:pt x="3741" y="1195"/>
                    <a:pt x="3741" y="1195"/>
                    <a:pt x="3741" y="1195"/>
                  </a:cubicBezTo>
                  <a:cubicBezTo>
                    <a:pt x="3741" y="1195"/>
                    <a:pt x="3741" y="1195"/>
                    <a:pt x="3741" y="1195"/>
                  </a:cubicBezTo>
                  <a:close/>
                  <a:moveTo>
                    <a:pt x="3933" y="1145"/>
                  </a:moveTo>
                  <a:cubicBezTo>
                    <a:pt x="3899" y="1145"/>
                    <a:pt x="3899" y="1145"/>
                    <a:pt x="3899" y="1145"/>
                  </a:cubicBezTo>
                  <a:cubicBezTo>
                    <a:pt x="3902" y="1129"/>
                    <a:pt x="3902" y="1129"/>
                    <a:pt x="3902" y="1129"/>
                  </a:cubicBezTo>
                  <a:cubicBezTo>
                    <a:pt x="3990" y="1129"/>
                    <a:pt x="3990" y="1129"/>
                    <a:pt x="3990" y="1129"/>
                  </a:cubicBezTo>
                  <a:cubicBezTo>
                    <a:pt x="3987" y="1145"/>
                    <a:pt x="3987" y="1145"/>
                    <a:pt x="3987" y="1145"/>
                  </a:cubicBezTo>
                  <a:cubicBezTo>
                    <a:pt x="3953" y="1145"/>
                    <a:pt x="3953" y="1145"/>
                    <a:pt x="3953" y="1145"/>
                  </a:cubicBezTo>
                  <a:cubicBezTo>
                    <a:pt x="3936" y="1225"/>
                    <a:pt x="3936" y="1225"/>
                    <a:pt x="3936" y="1225"/>
                  </a:cubicBezTo>
                  <a:cubicBezTo>
                    <a:pt x="3916" y="1225"/>
                    <a:pt x="3916" y="1225"/>
                    <a:pt x="3916" y="1225"/>
                  </a:cubicBezTo>
                  <a:cubicBezTo>
                    <a:pt x="3933" y="1145"/>
                    <a:pt x="3933" y="1145"/>
                    <a:pt x="3933" y="1145"/>
                  </a:cubicBezTo>
                  <a:cubicBezTo>
                    <a:pt x="3933" y="1145"/>
                    <a:pt x="3933" y="1145"/>
                    <a:pt x="3933" y="1145"/>
                  </a:cubicBezTo>
                  <a:close/>
                  <a:moveTo>
                    <a:pt x="3999" y="1129"/>
                  </a:moveTo>
                  <a:cubicBezTo>
                    <a:pt x="4031" y="1129"/>
                    <a:pt x="4031" y="1129"/>
                    <a:pt x="4031" y="1129"/>
                  </a:cubicBezTo>
                  <a:cubicBezTo>
                    <a:pt x="4036" y="1200"/>
                    <a:pt x="4036" y="1200"/>
                    <a:pt x="4036" y="1200"/>
                  </a:cubicBezTo>
                  <a:cubicBezTo>
                    <a:pt x="4072" y="1129"/>
                    <a:pt x="4072" y="1129"/>
                    <a:pt x="4072" y="1129"/>
                  </a:cubicBezTo>
                  <a:cubicBezTo>
                    <a:pt x="4103" y="1129"/>
                    <a:pt x="4103" y="1129"/>
                    <a:pt x="4103" y="1129"/>
                  </a:cubicBezTo>
                  <a:cubicBezTo>
                    <a:pt x="4083" y="1225"/>
                    <a:pt x="4083" y="1225"/>
                    <a:pt x="4083" y="1225"/>
                  </a:cubicBezTo>
                  <a:cubicBezTo>
                    <a:pt x="4063" y="1225"/>
                    <a:pt x="4063" y="1225"/>
                    <a:pt x="4063" y="1225"/>
                  </a:cubicBezTo>
                  <a:cubicBezTo>
                    <a:pt x="4080" y="1143"/>
                    <a:pt x="4080" y="1143"/>
                    <a:pt x="4080" y="1143"/>
                  </a:cubicBezTo>
                  <a:cubicBezTo>
                    <a:pt x="4038" y="1225"/>
                    <a:pt x="4038" y="1225"/>
                    <a:pt x="4038" y="1225"/>
                  </a:cubicBezTo>
                  <a:cubicBezTo>
                    <a:pt x="4021" y="1225"/>
                    <a:pt x="4021" y="1225"/>
                    <a:pt x="4021" y="1225"/>
                  </a:cubicBezTo>
                  <a:cubicBezTo>
                    <a:pt x="4014" y="1143"/>
                    <a:pt x="4014" y="1143"/>
                    <a:pt x="4014" y="1143"/>
                  </a:cubicBezTo>
                  <a:cubicBezTo>
                    <a:pt x="3997" y="1225"/>
                    <a:pt x="3997" y="1225"/>
                    <a:pt x="3997" y="1225"/>
                  </a:cubicBezTo>
                  <a:cubicBezTo>
                    <a:pt x="3978" y="1225"/>
                    <a:pt x="3978" y="1225"/>
                    <a:pt x="3978" y="1225"/>
                  </a:cubicBezTo>
                  <a:cubicBezTo>
                    <a:pt x="3999" y="1129"/>
                    <a:pt x="3999" y="1129"/>
                    <a:pt x="3999" y="1129"/>
                  </a:cubicBezTo>
                  <a:cubicBezTo>
                    <a:pt x="3999" y="1129"/>
                    <a:pt x="3999" y="1129"/>
                    <a:pt x="3999" y="11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>
                <a:solidFill>
                  <a:srgbClr val="000000"/>
                </a:solidFill>
              </a:endParaRPr>
            </a:p>
          </p:txBody>
        </p:sp>
        <p:sp>
          <p:nvSpPr>
            <p:cNvPr id="8" name="Freeform 9"/>
            <p:cNvSpPr>
              <a:spLocks noEditPoints="1"/>
            </p:cNvSpPr>
            <p:nvPr userDrawn="1"/>
          </p:nvSpPr>
          <p:spPr bwMode="gray">
            <a:xfrm>
              <a:off x="68" y="0"/>
              <a:ext cx="1723" cy="964"/>
            </a:xfrm>
            <a:custGeom>
              <a:avLst/>
              <a:gdLst>
                <a:gd name="T0" fmla="*/ 231 w 2268"/>
                <a:gd name="T1" fmla="*/ 327 h 1269"/>
                <a:gd name="T2" fmla="*/ 0 w 2268"/>
                <a:gd name="T3" fmla="*/ 327 h 1269"/>
                <a:gd name="T4" fmla="*/ 0 w 2268"/>
                <a:gd name="T5" fmla="*/ 0 h 1269"/>
                <a:gd name="T6" fmla="*/ 231 w 2268"/>
                <a:gd name="T7" fmla="*/ 0 h 1269"/>
                <a:gd name="T8" fmla="*/ 231 w 2268"/>
                <a:gd name="T9" fmla="*/ 327 h 1269"/>
                <a:gd name="T10" fmla="*/ 2268 w 2268"/>
                <a:gd name="T11" fmla="*/ 0 h 1269"/>
                <a:gd name="T12" fmla="*/ 2036 w 2268"/>
                <a:gd name="T13" fmla="*/ 0 h 1269"/>
                <a:gd name="T14" fmla="*/ 2036 w 2268"/>
                <a:gd name="T15" fmla="*/ 327 h 1269"/>
                <a:gd name="T16" fmla="*/ 2268 w 2268"/>
                <a:gd name="T17" fmla="*/ 327 h 1269"/>
                <a:gd name="T18" fmla="*/ 2268 w 2268"/>
                <a:gd name="T19" fmla="*/ 0 h 1269"/>
                <a:gd name="T20" fmla="*/ 231 w 2268"/>
                <a:gd name="T21" fmla="*/ 942 h 1269"/>
                <a:gd name="T22" fmla="*/ 0 w 2268"/>
                <a:gd name="T23" fmla="*/ 942 h 1269"/>
                <a:gd name="T24" fmla="*/ 0 w 2268"/>
                <a:gd name="T25" fmla="*/ 1269 h 1269"/>
                <a:gd name="T26" fmla="*/ 231 w 2268"/>
                <a:gd name="T27" fmla="*/ 1269 h 1269"/>
                <a:gd name="T28" fmla="*/ 231 w 2268"/>
                <a:gd name="T29" fmla="*/ 942 h 1269"/>
                <a:gd name="T30" fmla="*/ 2268 w 2268"/>
                <a:gd name="T31" fmla="*/ 942 h 1269"/>
                <a:gd name="T32" fmla="*/ 2036 w 2268"/>
                <a:gd name="T33" fmla="*/ 942 h 1269"/>
                <a:gd name="T34" fmla="*/ 2036 w 2268"/>
                <a:gd name="T35" fmla="*/ 1269 h 1269"/>
                <a:gd name="T36" fmla="*/ 2268 w 2268"/>
                <a:gd name="T37" fmla="*/ 1269 h 1269"/>
                <a:gd name="T38" fmla="*/ 2268 w 2268"/>
                <a:gd name="T39" fmla="*/ 942 h 1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68"/>
                <a:gd name="T61" fmla="*/ 0 h 1269"/>
                <a:gd name="T62" fmla="*/ 2268 w 2268"/>
                <a:gd name="T63" fmla="*/ 1269 h 1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68" h="1269">
                  <a:moveTo>
                    <a:pt x="231" y="32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327"/>
                  </a:lnTo>
                  <a:close/>
                  <a:moveTo>
                    <a:pt x="2268" y="0"/>
                  </a:moveTo>
                  <a:lnTo>
                    <a:pt x="2036" y="0"/>
                  </a:lnTo>
                  <a:lnTo>
                    <a:pt x="2036" y="327"/>
                  </a:lnTo>
                  <a:lnTo>
                    <a:pt x="2268" y="327"/>
                  </a:lnTo>
                  <a:lnTo>
                    <a:pt x="2268" y="0"/>
                  </a:lnTo>
                  <a:close/>
                  <a:moveTo>
                    <a:pt x="231" y="942"/>
                  </a:moveTo>
                  <a:lnTo>
                    <a:pt x="0" y="942"/>
                  </a:lnTo>
                  <a:lnTo>
                    <a:pt x="0" y="1269"/>
                  </a:lnTo>
                  <a:lnTo>
                    <a:pt x="231" y="1269"/>
                  </a:lnTo>
                  <a:lnTo>
                    <a:pt x="231" y="942"/>
                  </a:lnTo>
                  <a:close/>
                  <a:moveTo>
                    <a:pt x="2268" y="942"/>
                  </a:moveTo>
                  <a:lnTo>
                    <a:pt x="2036" y="942"/>
                  </a:lnTo>
                  <a:lnTo>
                    <a:pt x="2036" y="1269"/>
                  </a:lnTo>
                  <a:lnTo>
                    <a:pt x="2268" y="1269"/>
                  </a:lnTo>
                  <a:lnTo>
                    <a:pt x="2268" y="94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120544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" y="2623848"/>
            <a:ext cx="9371990" cy="5274441"/>
          </a:xfrm>
          <a:prstGeom prst="rect">
            <a:avLst/>
          </a:prstGeom>
        </p:spPr>
      </p:pic>
      <p:sp>
        <p:nvSpPr>
          <p:cNvPr id="42" name="Freeform 12"/>
          <p:cNvSpPr>
            <a:spLocks/>
          </p:cNvSpPr>
          <p:nvPr userDrawn="1"/>
        </p:nvSpPr>
        <p:spPr bwMode="gray">
          <a:xfrm>
            <a:off x="-10500" y="0"/>
            <a:ext cx="3611125" cy="3429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039"/>
              </a:cxn>
              <a:cxn ang="0">
                <a:pos x="2796" y="2039"/>
              </a:cxn>
              <a:cxn ang="0">
                <a:pos x="3400" y="0"/>
              </a:cxn>
              <a:cxn ang="0">
                <a:pos x="0" y="0"/>
              </a:cxn>
            </a:cxnLst>
            <a:rect l="0" t="0" r="r" b="b"/>
            <a:pathLst>
              <a:path w="3400" h="2039">
                <a:moveTo>
                  <a:pt x="0" y="0"/>
                </a:moveTo>
                <a:lnTo>
                  <a:pt x="0" y="2039"/>
                </a:lnTo>
                <a:lnTo>
                  <a:pt x="2796" y="2039"/>
                </a:lnTo>
                <a:lnTo>
                  <a:pt x="340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28" name="Title 9"/>
          <p:cNvSpPr txBox="1">
            <a:spLocks/>
          </p:cNvSpPr>
          <p:nvPr userDrawn="1"/>
        </p:nvSpPr>
        <p:spPr bwMode="gray">
          <a:xfrm>
            <a:off x="288258" y="1052736"/>
            <a:ext cx="2952327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2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defRPr/>
            </a:pPr>
            <a:endParaRPr lang="hu-HU" sz="2400">
              <a:solidFill>
                <a:srgbClr val="FFFFFF"/>
              </a:solidFill>
            </a:endParaRPr>
          </a:p>
        </p:txBody>
      </p:sp>
      <p:sp>
        <p:nvSpPr>
          <p:cNvPr id="31" name="Title 9"/>
          <p:cNvSpPr txBox="1">
            <a:spLocks/>
          </p:cNvSpPr>
          <p:nvPr userDrawn="1"/>
        </p:nvSpPr>
        <p:spPr bwMode="gray">
          <a:xfrm>
            <a:off x="360265" y="2924944"/>
            <a:ext cx="2592288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1400" b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defRPr/>
            </a:pPr>
            <a:r>
              <a:rPr lang="hu-HU" sz="1100">
                <a:solidFill>
                  <a:srgbClr val="FFFFFF"/>
                </a:solidFill>
              </a:rPr>
              <a:t>Case study carried out in 2014</a:t>
            </a:r>
            <a:br>
              <a:rPr lang="hu-HU" sz="1100">
                <a:solidFill>
                  <a:srgbClr val="FFFFFF"/>
                </a:solidFill>
              </a:rPr>
            </a:br>
            <a:endParaRPr sz="1100">
              <a:solidFill>
                <a:srgbClr val="FFFFFF"/>
              </a:solidFill>
            </a:endParaRPr>
          </a:p>
        </p:txBody>
      </p:sp>
      <p:grpSp>
        <p:nvGrpSpPr>
          <p:cNvPr id="32" name="Group 19"/>
          <p:cNvGrpSpPr>
            <a:grpSpLocks/>
          </p:cNvGrpSpPr>
          <p:nvPr userDrawn="1"/>
        </p:nvGrpSpPr>
        <p:grpSpPr bwMode="gray">
          <a:xfrm>
            <a:off x="193412" y="-1"/>
            <a:ext cx="2021435" cy="1196753"/>
            <a:chOff x="68" y="0"/>
            <a:chExt cx="1723" cy="964"/>
          </a:xfrm>
        </p:grpSpPr>
        <p:sp>
          <p:nvSpPr>
            <p:cNvPr id="33" name="Freeform 8"/>
            <p:cNvSpPr>
              <a:spLocks noEditPoints="1"/>
            </p:cNvSpPr>
            <p:nvPr userDrawn="1"/>
          </p:nvSpPr>
          <p:spPr bwMode="gray">
            <a:xfrm>
              <a:off x="199" y="248"/>
              <a:ext cx="1423" cy="489"/>
            </a:xfrm>
            <a:custGeom>
              <a:avLst/>
              <a:gdLst>
                <a:gd name="T0" fmla="*/ 1974 w 4103"/>
                <a:gd name="T1" fmla="*/ 485 h 1409"/>
                <a:gd name="T2" fmla="*/ 2267 w 4103"/>
                <a:gd name="T3" fmla="*/ 697 h 1409"/>
                <a:gd name="T4" fmla="*/ 1655 w 4103"/>
                <a:gd name="T5" fmla="*/ 656 h 1409"/>
                <a:gd name="T6" fmla="*/ 1718 w 4103"/>
                <a:gd name="T7" fmla="*/ 424 h 1409"/>
                <a:gd name="T8" fmla="*/ 970 w 4103"/>
                <a:gd name="T9" fmla="*/ 697 h 1409"/>
                <a:gd name="T10" fmla="*/ 1169 w 4103"/>
                <a:gd name="T11" fmla="*/ 416 h 1409"/>
                <a:gd name="T12" fmla="*/ 719 w 4103"/>
                <a:gd name="T13" fmla="*/ 631 h 1409"/>
                <a:gd name="T14" fmla="*/ 751 w 4103"/>
                <a:gd name="T15" fmla="*/ 630 h 1409"/>
                <a:gd name="T16" fmla="*/ 202 w 4103"/>
                <a:gd name="T17" fmla="*/ 618 h 1409"/>
                <a:gd name="T18" fmla="*/ 180 w 4103"/>
                <a:gd name="T19" fmla="*/ 697 h 1409"/>
                <a:gd name="T20" fmla="*/ 1187 w 4103"/>
                <a:gd name="T21" fmla="*/ 416 h 1409"/>
                <a:gd name="T22" fmla="*/ 115 w 4103"/>
                <a:gd name="T23" fmla="*/ 906 h 1409"/>
                <a:gd name="T24" fmla="*/ 661 w 4103"/>
                <a:gd name="T25" fmla="*/ 715 h 1409"/>
                <a:gd name="T26" fmla="*/ 1145 w 4103"/>
                <a:gd name="T27" fmla="*/ 715 h 1409"/>
                <a:gd name="T28" fmla="*/ 1697 w 4103"/>
                <a:gd name="T29" fmla="*/ 863 h 1409"/>
                <a:gd name="T30" fmla="*/ 203 w 4103"/>
                <a:gd name="T31" fmla="*/ 1286 h 1409"/>
                <a:gd name="T32" fmla="*/ 250 w 4103"/>
                <a:gd name="T33" fmla="*/ 1328 h 1409"/>
                <a:gd name="T34" fmla="*/ 556 w 4103"/>
                <a:gd name="T35" fmla="*/ 1196 h 1409"/>
                <a:gd name="T36" fmla="*/ 340 w 4103"/>
                <a:gd name="T37" fmla="*/ 1196 h 1409"/>
                <a:gd name="T38" fmla="*/ 408 w 4103"/>
                <a:gd name="T39" fmla="*/ 1225 h 1409"/>
                <a:gd name="T40" fmla="*/ 514 w 4103"/>
                <a:gd name="T41" fmla="*/ 1225 h 1409"/>
                <a:gd name="T42" fmla="*/ 631 w 4103"/>
                <a:gd name="T43" fmla="*/ 1168 h 1409"/>
                <a:gd name="T44" fmla="*/ 794 w 4103"/>
                <a:gd name="T45" fmla="*/ 1220 h 1409"/>
                <a:gd name="T46" fmla="*/ 672 w 4103"/>
                <a:gd name="T47" fmla="*/ 1348 h 1409"/>
                <a:gd name="T48" fmla="*/ 847 w 4103"/>
                <a:gd name="T49" fmla="*/ 1359 h 1409"/>
                <a:gd name="T50" fmla="*/ 943 w 4103"/>
                <a:gd name="T51" fmla="*/ 1196 h 1409"/>
                <a:gd name="T52" fmla="*/ 1129 w 4103"/>
                <a:gd name="T53" fmla="*/ 1351 h 1409"/>
                <a:gd name="T54" fmla="*/ 1198 w 4103"/>
                <a:gd name="T55" fmla="*/ 1196 h 1409"/>
                <a:gd name="T56" fmla="*/ 1280 w 4103"/>
                <a:gd name="T57" fmla="*/ 1129 h 1409"/>
                <a:gd name="T58" fmla="*/ 1253 w 4103"/>
                <a:gd name="T59" fmla="*/ 1254 h 1409"/>
                <a:gd name="T60" fmla="*/ 1489 w 4103"/>
                <a:gd name="T61" fmla="*/ 1194 h 1409"/>
                <a:gd name="T62" fmla="*/ 1546 w 4103"/>
                <a:gd name="T63" fmla="*/ 1353 h 1409"/>
                <a:gd name="T64" fmla="*/ 1714 w 4103"/>
                <a:gd name="T65" fmla="*/ 1286 h 1409"/>
                <a:gd name="T66" fmla="*/ 1761 w 4103"/>
                <a:gd name="T67" fmla="*/ 1328 h 1409"/>
                <a:gd name="T68" fmla="*/ 1976 w 4103"/>
                <a:gd name="T69" fmla="*/ 1346 h 1409"/>
                <a:gd name="T70" fmla="*/ 1842 w 4103"/>
                <a:gd name="T71" fmla="*/ 1270 h 1409"/>
                <a:gd name="T72" fmla="*/ 1887 w 4103"/>
                <a:gd name="T73" fmla="*/ 1270 h 1409"/>
                <a:gd name="T74" fmla="*/ 2110 w 4103"/>
                <a:gd name="T75" fmla="*/ 1348 h 1409"/>
                <a:gd name="T76" fmla="*/ 87 w 4103"/>
                <a:gd name="T77" fmla="*/ 1221 h 1409"/>
                <a:gd name="T78" fmla="*/ 5 w 4103"/>
                <a:gd name="T79" fmla="*/ 1271 h 1409"/>
                <a:gd name="T80" fmla="*/ 2343 w 4103"/>
                <a:gd name="T81" fmla="*/ 1322 h 1409"/>
                <a:gd name="T82" fmla="*/ 2378 w 4103"/>
                <a:gd name="T83" fmla="*/ 1249 h 1409"/>
                <a:gd name="T84" fmla="*/ 2528 w 4103"/>
                <a:gd name="T85" fmla="*/ 1221 h 1409"/>
                <a:gd name="T86" fmla="*/ 2832 w 4103"/>
                <a:gd name="T87" fmla="*/ 1192 h 1409"/>
                <a:gd name="T88" fmla="*/ 2709 w 4103"/>
                <a:gd name="T89" fmla="*/ 1348 h 1409"/>
                <a:gd name="T90" fmla="*/ 2963 w 4103"/>
                <a:gd name="T91" fmla="*/ 1216 h 1409"/>
                <a:gd name="T92" fmla="*/ 2966 w 4103"/>
                <a:gd name="T93" fmla="*/ 1195 h 1409"/>
                <a:gd name="T94" fmla="*/ 3072 w 4103"/>
                <a:gd name="T95" fmla="*/ 1348 h 1409"/>
                <a:gd name="T96" fmla="*/ 3168 w 4103"/>
                <a:gd name="T97" fmla="*/ 1335 h 1409"/>
                <a:gd name="T98" fmla="*/ 3246 w 4103"/>
                <a:gd name="T99" fmla="*/ 1220 h 1409"/>
                <a:gd name="T100" fmla="*/ 3457 w 4103"/>
                <a:gd name="T101" fmla="*/ 1348 h 1409"/>
                <a:gd name="T102" fmla="*/ 3509 w 4103"/>
                <a:gd name="T103" fmla="*/ 1194 h 1409"/>
                <a:gd name="T104" fmla="*/ 3513 w 4103"/>
                <a:gd name="T105" fmla="*/ 1168 h 1409"/>
                <a:gd name="T106" fmla="*/ 3601 w 4103"/>
                <a:gd name="T107" fmla="*/ 1196 h 1409"/>
                <a:gd name="T108" fmla="*/ 3656 w 4103"/>
                <a:gd name="T109" fmla="*/ 1317 h 1409"/>
                <a:gd name="T110" fmla="*/ 3687 w 4103"/>
                <a:gd name="T111" fmla="*/ 1406 h 1409"/>
                <a:gd name="T112" fmla="*/ 3987 w 4103"/>
                <a:gd name="T113" fmla="*/ 1145 h 1409"/>
                <a:gd name="T114" fmla="*/ 4072 w 4103"/>
                <a:gd name="T115" fmla="*/ 1129 h 1409"/>
                <a:gd name="T116" fmla="*/ 3978 w 4103"/>
                <a:gd name="T117" fmla="*/ 1225 h 14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03"/>
                <a:gd name="T178" fmla="*/ 0 h 1409"/>
                <a:gd name="T179" fmla="*/ 4103 w 4103"/>
                <a:gd name="T180" fmla="*/ 1409 h 14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03" h="1409">
                  <a:moveTo>
                    <a:pt x="2267" y="697"/>
                  </a:moveTo>
                  <a:cubicBezTo>
                    <a:pt x="2149" y="697"/>
                    <a:pt x="2149" y="697"/>
                    <a:pt x="2149" y="697"/>
                  </a:cubicBezTo>
                  <a:cubicBezTo>
                    <a:pt x="2168" y="619"/>
                    <a:pt x="2168" y="619"/>
                    <a:pt x="2168" y="619"/>
                  </a:cubicBezTo>
                  <a:cubicBezTo>
                    <a:pt x="1930" y="619"/>
                    <a:pt x="1930" y="619"/>
                    <a:pt x="1930" y="619"/>
                  </a:cubicBezTo>
                  <a:cubicBezTo>
                    <a:pt x="1911" y="697"/>
                    <a:pt x="1911" y="697"/>
                    <a:pt x="1911" y="697"/>
                  </a:cubicBezTo>
                  <a:cubicBezTo>
                    <a:pt x="1796" y="697"/>
                    <a:pt x="1796" y="697"/>
                    <a:pt x="1796" y="697"/>
                  </a:cubicBezTo>
                  <a:cubicBezTo>
                    <a:pt x="1796" y="681"/>
                    <a:pt x="1796" y="681"/>
                    <a:pt x="1796" y="681"/>
                  </a:cubicBezTo>
                  <a:cubicBezTo>
                    <a:pt x="1798" y="672"/>
                    <a:pt x="1799" y="663"/>
                    <a:pt x="1802" y="653"/>
                  </a:cubicBezTo>
                  <a:cubicBezTo>
                    <a:pt x="1823" y="569"/>
                    <a:pt x="1878" y="485"/>
                    <a:pt x="1974" y="485"/>
                  </a:cubicBezTo>
                  <a:cubicBezTo>
                    <a:pt x="2012" y="485"/>
                    <a:pt x="2050" y="499"/>
                    <a:pt x="2045" y="552"/>
                  </a:cubicBezTo>
                  <a:cubicBezTo>
                    <a:pt x="2186" y="552"/>
                    <a:pt x="2186" y="552"/>
                    <a:pt x="2186" y="552"/>
                  </a:cubicBezTo>
                  <a:cubicBezTo>
                    <a:pt x="2192" y="527"/>
                    <a:pt x="2201" y="486"/>
                    <a:pt x="2174" y="447"/>
                  </a:cubicBezTo>
                  <a:cubicBezTo>
                    <a:pt x="2145" y="406"/>
                    <a:pt x="2084" y="389"/>
                    <a:pt x="2005" y="389"/>
                  </a:cubicBezTo>
                  <a:cubicBezTo>
                    <a:pt x="1949" y="389"/>
                    <a:pt x="1867" y="398"/>
                    <a:pt x="1796" y="444"/>
                  </a:cubicBezTo>
                  <a:cubicBezTo>
                    <a:pt x="1796" y="18"/>
                    <a:pt x="1796" y="18"/>
                    <a:pt x="1796" y="18"/>
                  </a:cubicBezTo>
                  <a:cubicBezTo>
                    <a:pt x="2267" y="18"/>
                    <a:pt x="2267" y="18"/>
                    <a:pt x="2267" y="18"/>
                  </a:cubicBezTo>
                  <a:cubicBezTo>
                    <a:pt x="2267" y="697"/>
                    <a:pt x="2267" y="697"/>
                    <a:pt x="2267" y="697"/>
                  </a:cubicBezTo>
                  <a:cubicBezTo>
                    <a:pt x="2267" y="697"/>
                    <a:pt x="2267" y="697"/>
                    <a:pt x="2267" y="697"/>
                  </a:cubicBezTo>
                  <a:close/>
                  <a:moveTo>
                    <a:pt x="1989" y="812"/>
                  </a:moveTo>
                  <a:cubicBezTo>
                    <a:pt x="1962" y="817"/>
                    <a:pt x="1936" y="820"/>
                    <a:pt x="1910" y="820"/>
                  </a:cubicBezTo>
                  <a:cubicBezTo>
                    <a:pt x="1842" y="820"/>
                    <a:pt x="1795" y="788"/>
                    <a:pt x="1794" y="715"/>
                  </a:cubicBezTo>
                  <a:cubicBezTo>
                    <a:pt x="2014" y="715"/>
                    <a:pt x="2014" y="715"/>
                    <a:pt x="2014" y="715"/>
                  </a:cubicBezTo>
                  <a:cubicBezTo>
                    <a:pt x="1989" y="812"/>
                    <a:pt x="1989" y="812"/>
                    <a:pt x="1989" y="812"/>
                  </a:cubicBezTo>
                  <a:cubicBezTo>
                    <a:pt x="1989" y="812"/>
                    <a:pt x="1989" y="812"/>
                    <a:pt x="1989" y="812"/>
                  </a:cubicBezTo>
                  <a:close/>
                  <a:moveTo>
                    <a:pt x="1718" y="424"/>
                  </a:moveTo>
                  <a:cubicBezTo>
                    <a:pt x="1718" y="521"/>
                    <a:pt x="1718" y="521"/>
                    <a:pt x="1718" y="521"/>
                  </a:cubicBezTo>
                  <a:cubicBezTo>
                    <a:pt x="1685" y="567"/>
                    <a:pt x="1665" y="616"/>
                    <a:pt x="1655" y="656"/>
                  </a:cubicBezTo>
                  <a:cubicBezTo>
                    <a:pt x="1651" y="670"/>
                    <a:pt x="1649" y="684"/>
                    <a:pt x="1648" y="697"/>
                  </a:cubicBezTo>
                  <a:cubicBezTo>
                    <a:pt x="1578" y="697"/>
                    <a:pt x="1578" y="697"/>
                    <a:pt x="1578" y="697"/>
                  </a:cubicBezTo>
                  <a:cubicBezTo>
                    <a:pt x="1637" y="417"/>
                    <a:pt x="1637" y="417"/>
                    <a:pt x="1637" y="417"/>
                  </a:cubicBezTo>
                  <a:cubicBezTo>
                    <a:pt x="1438" y="416"/>
                    <a:pt x="1438" y="416"/>
                    <a:pt x="1438" y="416"/>
                  </a:cubicBezTo>
                  <a:cubicBezTo>
                    <a:pt x="1260" y="697"/>
                    <a:pt x="1260" y="697"/>
                    <a:pt x="1260" y="697"/>
                  </a:cubicBezTo>
                  <a:cubicBezTo>
                    <a:pt x="1247" y="697"/>
                    <a:pt x="1247" y="697"/>
                    <a:pt x="1247" y="697"/>
                  </a:cubicBezTo>
                  <a:cubicBezTo>
                    <a:pt x="1247" y="18"/>
                    <a:pt x="1247" y="18"/>
                    <a:pt x="1247" y="18"/>
                  </a:cubicBezTo>
                  <a:cubicBezTo>
                    <a:pt x="1718" y="18"/>
                    <a:pt x="1718" y="18"/>
                    <a:pt x="1718" y="18"/>
                  </a:cubicBezTo>
                  <a:cubicBezTo>
                    <a:pt x="1718" y="424"/>
                    <a:pt x="1718" y="424"/>
                    <a:pt x="1718" y="424"/>
                  </a:cubicBezTo>
                  <a:cubicBezTo>
                    <a:pt x="1718" y="424"/>
                    <a:pt x="1718" y="424"/>
                    <a:pt x="1718" y="424"/>
                  </a:cubicBezTo>
                  <a:close/>
                  <a:moveTo>
                    <a:pt x="1455" y="697"/>
                  </a:moveTo>
                  <a:cubicBezTo>
                    <a:pt x="1384" y="697"/>
                    <a:pt x="1384" y="697"/>
                    <a:pt x="1384" y="697"/>
                  </a:cubicBezTo>
                  <a:cubicBezTo>
                    <a:pt x="1491" y="529"/>
                    <a:pt x="1491" y="529"/>
                    <a:pt x="1491" y="529"/>
                  </a:cubicBezTo>
                  <a:cubicBezTo>
                    <a:pt x="1455" y="697"/>
                    <a:pt x="1455" y="697"/>
                    <a:pt x="1455" y="697"/>
                  </a:cubicBezTo>
                  <a:cubicBezTo>
                    <a:pt x="1455" y="697"/>
                    <a:pt x="1455" y="697"/>
                    <a:pt x="1455" y="697"/>
                  </a:cubicBezTo>
                  <a:close/>
                  <a:moveTo>
                    <a:pt x="1169" y="416"/>
                  </a:moveTo>
                  <a:cubicBezTo>
                    <a:pt x="1051" y="416"/>
                    <a:pt x="1051" y="416"/>
                    <a:pt x="1051" y="416"/>
                  </a:cubicBezTo>
                  <a:cubicBezTo>
                    <a:pt x="970" y="697"/>
                    <a:pt x="970" y="697"/>
                    <a:pt x="970" y="697"/>
                  </a:cubicBezTo>
                  <a:cubicBezTo>
                    <a:pt x="845" y="697"/>
                    <a:pt x="845" y="697"/>
                    <a:pt x="845" y="697"/>
                  </a:cubicBezTo>
                  <a:cubicBezTo>
                    <a:pt x="909" y="674"/>
                    <a:pt x="948" y="629"/>
                    <a:pt x="960" y="562"/>
                  </a:cubicBezTo>
                  <a:cubicBezTo>
                    <a:pt x="970" y="510"/>
                    <a:pt x="965" y="476"/>
                    <a:pt x="944" y="451"/>
                  </a:cubicBezTo>
                  <a:cubicBezTo>
                    <a:pt x="912" y="413"/>
                    <a:pt x="848" y="416"/>
                    <a:pt x="792" y="416"/>
                  </a:cubicBezTo>
                  <a:cubicBezTo>
                    <a:pt x="782" y="416"/>
                    <a:pt x="698" y="416"/>
                    <a:pt x="698" y="416"/>
                  </a:cubicBezTo>
                  <a:cubicBezTo>
                    <a:pt x="698" y="18"/>
                    <a:pt x="698" y="18"/>
                    <a:pt x="698" y="18"/>
                  </a:cubicBezTo>
                  <a:cubicBezTo>
                    <a:pt x="1169" y="18"/>
                    <a:pt x="1169" y="18"/>
                    <a:pt x="1169" y="18"/>
                  </a:cubicBezTo>
                  <a:cubicBezTo>
                    <a:pt x="1169" y="416"/>
                    <a:pt x="1169" y="416"/>
                    <a:pt x="1169" y="416"/>
                  </a:cubicBezTo>
                  <a:cubicBezTo>
                    <a:pt x="1169" y="416"/>
                    <a:pt x="1169" y="416"/>
                    <a:pt x="1169" y="416"/>
                  </a:cubicBezTo>
                  <a:close/>
                  <a:moveTo>
                    <a:pt x="1094" y="697"/>
                  </a:moveTo>
                  <a:cubicBezTo>
                    <a:pt x="1143" y="521"/>
                    <a:pt x="1143" y="521"/>
                    <a:pt x="1143" y="521"/>
                  </a:cubicBezTo>
                  <a:cubicBezTo>
                    <a:pt x="1145" y="697"/>
                    <a:pt x="1145" y="697"/>
                    <a:pt x="1145" y="697"/>
                  </a:cubicBezTo>
                  <a:cubicBezTo>
                    <a:pt x="1094" y="697"/>
                    <a:pt x="1094" y="697"/>
                    <a:pt x="1094" y="697"/>
                  </a:cubicBezTo>
                  <a:cubicBezTo>
                    <a:pt x="1094" y="697"/>
                    <a:pt x="1094" y="697"/>
                    <a:pt x="1094" y="697"/>
                  </a:cubicBezTo>
                  <a:close/>
                  <a:moveTo>
                    <a:pt x="751" y="630"/>
                  </a:moveTo>
                  <a:cubicBezTo>
                    <a:pt x="751" y="630"/>
                    <a:pt x="751" y="630"/>
                    <a:pt x="751" y="630"/>
                  </a:cubicBezTo>
                  <a:cubicBezTo>
                    <a:pt x="746" y="630"/>
                    <a:pt x="741" y="631"/>
                    <a:pt x="736" y="631"/>
                  </a:cubicBezTo>
                  <a:cubicBezTo>
                    <a:pt x="729" y="631"/>
                    <a:pt x="724" y="631"/>
                    <a:pt x="719" y="631"/>
                  </a:cubicBezTo>
                  <a:cubicBezTo>
                    <a:pt x="689" y="631"/>
                    <a:pt x="689" y="631"/>
                    <a:pt x="689" y="631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9" y="554"/>
                    <a:pt x="709" y="554"/>
                    <a:pt x="709" y="554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32" y="494"/>
                    <a:pt x="739" y="494"/>
                    <a:pt x="746" y="494"/>
                  </a:cubicBezTo>
                  <a:cubicBezTo>
                    <a:pt x="769" y="494"/>
                    <a:pt x="769" y="494"/>
                    <a:pt x="769" y="494"/>
                  </a:cubicBezTo>
                  <a:cubicBezTo>
                    <a:pt x="809" y="494"/>
                    <a:pt x="834" y="496"/>
                    <a:pt x="843" y="509"/>
                  </a:cubicBezTo>
                  <a:cubicBezTo>
                    <a:pt x="850" y="518"/>
                    <a:pt x="849" y="535"/>
                    <a:pt x="841" y="560"/>
                  </a:cubicBezTo>
                  <a:cubicBezTo>
                    <a:pt x="827" y="603"/>
                    <a:pt x="809" y="626"/>
                    <a:pt x="751" y="630"/>
                  </a:cubicBezTo>
                  <a:moveTo>
                    <a:pt x="620" y="441"/>
                  </a:moveTo>
                  <a:cubicBezTo>
                    <a:pt x="613" y="465"/>
                    <a:pt x="613" y="465"/>
                    <a:pt x="613" y="465"/>
                  </a:cubicBezTo>
                  <a:cubicBezTo>
                    <a:pt x="545" y="689"/>
                    <a:pt x="545" y="689"/>
                    <a:pt x="545" y="689"/>
                  </a:cubicBezTo>
                  <a:cubicBezTo>
                    <a:pt x="542" y="697"/>
                    <a:pt x="542" y="697"/>
                    <a:pt x="542" y="697"/>
                  </a:cubicBezTo>
                  <a:cubicBezTo>
                    <a:pt x="321" y="697"/>
                    <a:pt x="321" y="697"/>
                    <a:pt x="321" y="697"/>
                  </a:cubicBezTo>
                  <a:cubicBezTo>
                    <a:pt x="303" y="661"/>
                    <a:pt x="303" y="661"/>
                    <a:pt x="303" y="661"/>
                  </a:cubicBezTo>
                  <a:cubicBezTo>
                    <a:pt x="542" y="417"/>
                    <a:pt x="542" y="417"/>
                    <a:pt x="542" y="417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62" y="417"/>
                    <a:pt x="262" y="417"/>
                    <a:pt x="262" y="417"/>
                  </a:cubicBezTo>
                  <a:cubicBezTo>
                    <a:pt x="149" y="417"/>
                    <a:pt x="149" y="417"/>
                    <a:pt x="149" y="4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620" y="18"/>
                    <a:pt x="620" y="18"/>
                    <a:pt x="620" y="18"/>
                  </a:cubicBezTo>
                  <a:cubicBezTo>
                    <a:pt x="620" y="441"/>
                    <a:pt x="620" y="441"/>
                    <a:pt x="620" y="441"/>
                  </a:cubicBezTo>
                  <a:cubicBezTo>
                    <a:pt x="620" y="441"/>
                    <a:pt x="620" y="441"/>
                    <a:pt x="620" y="441"/>
                  </a:cubicBezTo>
                  <a:close/>
                  <a:moveTo>
                    <a:pt x="178" y="697"/>
                  </a:moveTo>
                  <a:cubicBezTo>
                    <a:pt x="179" y="695"/>
                    <a:pt x="179" y="695"/>
                    <a:pt x="179" y="695"/>
                  </a:cubicBezTo>
                  <a:cubicBezTo>
                    <a:pt x="180" y="697"/>
                    <a:pt x="180" y="697"/>
                    <a:pt x="180" y="697"/>
                  </a:cubicBezTo>
                  <a:cubicBezTo>
                    <a:pt x="178" y="697"/>
                    <a:pt x="178" y="697"/>
                    <a:pt x="178" y="697"/>
                  </a:cubicBezTo>
                  <a:cubicBezTo>
                    <a:pt x="178" y="697"/>
                    <a:pt x="178" y="697"/>
                    <a:pt x="178" y="697"/>
                  </a:cubicBezTo>
                  <a:close/>
                  <a:moveTo>
                    <a:pt x="1778" y="0"/>
                  </a:moveTo>
                  <a:cubicBezTo>
                    <a:pt x="1778" y="457"/>
                    <a:pt x="1778" y="457"/>
                    <a:pt x="1778" y="457"/>
                  </a:cubicBezTo>
                  <a:cubicBezTo>
                    <a:pt x="1763" y="469"/>
                    <a:pt x="1749" y="483"/>
                    <a:pt x="1736" y="498"/>
                  </a:cubicBezTo>
                  <a:cubicBezTo>
                    <a:pt x="1736" y="0"/>
                    <a:pt x="1736" y="0"/>
                    <a:pt x="1736" y="0"/>
                  </a:cubicBezTo>
                  <a:cubicBezTo>
                    <a:pt x="1229" y="0"/>
                    <a:pt x="1229" y="0"/>
                    <a:pt x="1229" y="0"/>
                  </a:cubicBezTo>
                  <a:cubicBezTo>
                    <a:pt x="1229" y="416"/>
                    <a:pt x="1229" y="416"/>
                    <a:pt x="1229" y="416"/>
                  </a:cubicBezTo>
                  <a:cubicBezTo>
                    <a:pt x="1187" y="416"/>
                    <a:pt x="1187" y="416"/>
                    <a:pt x="1187" y="416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680" y="0"/>
                    <a:pt x="680" y="0"/>
                    <a:pt x="680" y="0"/>
                  </a:cubicBezTo>
                  <a:cubicBezTo>
                    <a:pt x="680" y="417"/>
                    <a:pt x="680" y="417"/>
                    <a:pt x="680" y="417"/>
                  </a:cubicBezTo>
                  <a:cubicBezTo>
                    <a:pt x="638" y="417"/>
                    <a:pt x="638" y="417"/>
                    <a:pt x="638" y="417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75"/>
                    <a:pt x="131" y="475"/>
                    <a:pt x="131" y="475"/>
                  </a:cubicBezTo>
                  <a:cubicBezTo>
                    <a:pt x="2" y="906"/>
                    <a:pt x="2" y="906"/>
                    <a:pt x="2" y="906"/>
                  </a:cubicBezTo>
                  <a:cubicBezTo>
                    <a:pt x="115" y="906"/>
                    <a:pt x="115" y="906"/>
                    <a:pt x="115" y="906"/>
                  </a:cubicBezTo>
                  <a:cubicBezTo>
                    <a:pt x="173" y="715"/>
                    <a:pt x="173" y="715"/>
                    <a:pt x="173" y="715"/>
                  </a:cubicBezTo>
                  <a:cubicBezTo>
                    <a:pt x="189" y="715"/>
                    <a:pt x="189" y="715"/>
                    <a:pt x="189" y="715"/>
                  </a:cubicBezTo>
                  <a:cubicBezTo>
                    <a:pt x="283" y="906"/>
                    <a:pt x="283" y="906"/>
                    <a:pt x="283" y="906"/>
                  </a:cubicBezTo>
                  <a:cubicBezTo>
                    <a:pt x="421" y="906"/>
                    <a:pt x="421" y="906"/>
                    <a:pt x="421" y="906"/>
                  </a:cubicBezTo>
                  <a:cubicBezTo>
                    <a:pt x="329" y="715"/>
                    <a:pt x="329" y="715"/>
                    <a:pt x="329" y="715"/>
                  </a:cubicBezTo>
                  <a:cubicBezTo>
                    <a:pt x="537" y="715"/>
                    <a:pt x="537" y="715"/>
                    <a:pt x="537" y="715"/>
                  </a:cubicBezTo>
                  <a:cubicBezTo>
                    <a:pt x="479" y="906"/>
                    <a:pt x="479" y="906"/>
                    <a:pt x="479" y="906"/>
                  </a:cubicBezTo>
                  <a:cubicBezTo>
                    <a:pt x="604" y="906"/>
                    <a:pt x="604" y="906"/>
                    <a:pt x="604" y="906"/>
                  </a:cubicBezTo>
                  <a:cubicBezTo>
                    <a:pt x="661" y="715"/>
                    <a:pt x="661" y="715"/>
                    <a:pt x="661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727" y="715"/>
                    <a:pt x="727" y="715"/>
                    <a:pt x="727" y="715"/>
                  </a:cubicBezTo>
                  <a:cubicBezTo>
                    <a:pt x="730" y="715"/>
                    <a:pt x="730" y="715"/>
                    <a:pt x="730" y="715"/>
                  </a:cubicBezTo>
                  <a:cubicBezTo>
                    <a:pt x="965" y="715"/>
                    <a:pt x="965" y="715"/>
                    <a:pt x="965" y="715"/>
                  </a:cubicBezTo>
                  <a:cubicBezTo>
                    <a:pt x="910" y="905"/>
                    <a:pt x="910" y="905"/>
                    <a:pt x="910" y="905"/>
                  </a:cubicBezTo>
                  <a:cubicBezTo>
                    <a:pt x="1035" y="905"/>
                    <a:pt x="1035" y="905"/>
                    <a:pt x="1035" y="905"/>
                  </a:cubicBezTo>
                  <a:cubicBezTo>
                    <a:pt x="1088" y="715"/>
                    <a:pt x="1088" y="715"/>
                    <a:pt x="1088" y="715"/>
                  </a:cubicBezTo>
                  <a:cubicBezTo>
                    <a:pt x="1145" y="715"/>
                    <a:pt x="1145" y="715"/>
                    <a:pt x="1145" y="715"/>
                  </a:cubicBezTo>
                  <a:cubicBezTo>
                    <a:pt x="1146" y="905"/>
                    <a:pt x="1146" y="905"/>
                    <a:pt x="1146" y="905"/>
                  </a:cubicBezTo>
                  <a:cubicBezTo>
                    <a:pt x="1252" y="905"/>
                    <a:pt x="1252" y="905"/>
                    <a:pt x="1252" y="905"/>
                  </a:cubicBezTo>
                  <a:cubicBezTo>
                    <a:pt x="1372" y="715"/>
                    <a:pt x="1372" y="715"/>
                    <a:pt x="1372" y="715"/>
                  </a:cubicBezTo>
                  <a:cubicBezTo>
                    <a:pt x="1451" y="715"/>
                    <a:pt x="1451" y="715"/>
                    <a:pt x="1451" y="715"/>
                  </a:cubicBezTo>
                  <a:cubicBezTo>
                    <a:pt x="1410" y="905"/>
                    <a:pt x="1410" y="905"/>
                    <a:pt x="1410" y="905"/>
                  </a:cubicBezTo>
                  <a:cubicBezTo>
                    <a:pt x="1534" y="905"/>
                    <a:pt x="1534" y="905"/>
                    <a:pt x="1534" y="905"/>
                  </a:cubicBezTo>
                  <a:cubicBezTo>
                    <a:pt x="1574" y="715"/>
                    <a:pt x="1574" y="715"/>
                    <a:pt x="1574" y="715"/>
                  </a:cubicBezTo>
                  <a:cubicBezTo>
                    <a:pt x="1645" y="715"/>
                    <a:pt x="1645" y="715"/>
                    <a:pt x="1645" y="715"/>
                  </a:cubicBezTo>
                  <a:cubicBezTo>
                    <a:pt x="1643" y="774"/>
                    <a:pt x="1658" y="827"/>
                    <a:pt x="1697" y="863"/>
                  </a:cubicBezTo>
                  <a:cubicBezTo>
                    <a:pt x="1745" y="907"/>
                    <a:pt x="1818" y="916"/>
                    <a:pt x="1872" y="916"/>
                  </a:cubicBezTo>
                  <a:cubicBezTo>
                    <a:pt x="1947" y="916"/>
                    <a:pt x="2024" y="905"/>
                    <a:pt x="2102" y="888"/>
                  </a:cubicBezTo>
                  <a:cubicBezTo>
                    <a:pt x="2145" y="715"/>
                    <a:pt x="2145" y="715"/>
                    <a:pt x="2145" y="715"/>
                  </a:cubicBezTo>
                  <a:cubicBezTo>
                    <a:pt x="2285" y="715"/>
                    <a:pt x="2285" y="715"/>
                    <a:pt x="2285" y="715"/>
                  </a:cubicBezTo>
                  <a:cubicBezTo>
                    <a:pt x="2285" y="0"/>
                    <a:pt x="2285" y="0"/>
                    <a:pt x="2285" y="0"/>
                  </a:cubicBezTo>
                  <a:cubicBezTo>
                    <a:pt x="1778" y="0"/>
                    <a:pt x="1778" y="0"/>
                    <a:pt x="1778" y="0"/>
                  </a:cubicBezTo>
                  <a:cubicBezTo>
                    <a:pt x="1778" y="0"/>
                    <a:pt x="1778" y="0"/>
                    <a:pt x="1778" y="0"/>
                  </a:cubicBezTo>
                  <a:close/>
                  <a:moveTo>
                    <a:pt x="222" y="1195"/>
                  </a:moveTo>
                  <a:cubicBezTo>
                    <a:pt x="203" y="1286"/>
                    <a:pt x="203" y="1286"/>
                    <a:pt x="203" y="1286"/>
                  </a:cubicBezTo>
                  <a:cubicBezTo>
                    <a:pt x="200" y="1299"/>
                    <a:pt x="196" y="1320"/>
                    <a:pt x="220" y="1320"/>
                  </a:cubicBezTo>
                  <a:cubicBezTo>
                    <a:pt x="249" y="1320"/>
                    <a:pt x="253" y="1298"/>
                    <a:pt x="259" y="1272"/>
                  </a:cubicBezTo>
                  <a:cubicBezTo>
                    <a:pt x="275" y="1195"/>
                    <a:pt x="275" y="1195"/>
                    <a:pt x="275" y="1195"/>
                  </a:cubicBezTo>
                  <a:cubicBezTo>
                    <a:pt x="321" y="1195"/>
                    <a:pt x="321" y="1195"/>
                    <a:pt x="321" y="1195"/>
                  </a:cubicBezTo>
                  <a:cubicBezTo>
                    <a:pt x="300" y="1296"/>
                    <a:pt x="300" y="1296"/>
                    <a:pt x="300" y="1296"/>
                  </a:cubicBezTo>
                  <a:cubicBezTo>
                    <a:pt x="294" y="1329"/>
                    <a:pt x="293" y="1333"/>
                    <a:pt x="292" y="1337"/>
                  </a:cubicBezTo>
                  <a:cubicBezTo>
                    <a:pt x="292" y="1341"/>
                    <a:pt x="291" y="1344"/>
                    <a:pt x="291" y="1348"/>
                  </a:cubicBezTo>
                  <a:cubicBezTo>
                    <a:pt x="247" y="1348"/>
                    <a:pt x="247" y="1348"/>
                    <a:pt x="247" y="1348"/>
                  </a:cubicBezTo>
                  <a:cubicBezTo>
                    <a:pt x="250" y="1328"/>
                    <a:pt x="250" y="1328"/>
                    <a:pt x="250" y="1328"/>
                  </a:cubicBezTo>
                  <a:cubicBezTo>
                    <a:pt x="244" y="1334"/>
                    <a:pt x="229" y="1352"/>
                    <a:pt x="200" y="1352"/>
                  </a:cubicBezTo>
                  <a:cubicBezTo>
                    <a:pt x="179" y="1352"/>
                    <a:pt x="164" y="1343"/>
                    <a:pt x="158" y="1331"/>
                  </a:cubicBezTo>
                  <a:cubicBezTo>
                    <a:pt x="151" y="1319"/>
                    <a:pt x="155" y="1297"/>
                    <a:pt x="157" y="1290"/>
                  </a:cubicBezTo>
                  <a:cubicBezTo>
                    <a:pt x="177" y="1195"/>
                    <a:pt x="177" y="1195"/>
                    <a:pt x="177" y="1195"/>
                  </a:cubicBezTo>
                  <a:cubicBezTo>
                    <a:pt x="222" y="1195"/>
                    <a:pt x="222" y="1195"/>
                    <a:pt x="222" y="1195"/>
                  </a:cubicBezTo>
                  <a:cubicBezTo>
                    <a:pt x="222" y="1195"/>
                    <a:pt x="222" y="1195"/>
                    <a:pt x="222" y="1195"/>
                  </a:cubicBezTo>
                  <a:close/>
                  <a:moveTo>
                    <a:pt x="514" y="1225"/>
                  </a:moveTo>
                  <a:cubicBezTo>
                    <a:pt x="550" y="1225"/>
                    <a:pt x="550" y="1225"/>
                    <a:pt x="550" y="1225"/>
                  </a:cubicBezTo>
                  <a:cubicBezTo>
                    <a:pt x="556" y="1196"/>
                    <a:pt x="556" y="1196"/>
                    <a:pt x="556" y="1196"/>
                  </a:cubicBezTo>
                  <a:cubicBezTo>
                    <a:pt x="520" y="1196"/>
                    <a:pt x="520" y="1196"/>
                    <a:pt x="520" y="1196"/>
                  </a:cubicBezTo>
                  <a:cubicBezTo>
                    <a:pt x="530" y="1149"/>
                    <a:pt x="530" y="1149"/>
                    <a:pt x="530" y="1149"/>
                  </a:cubicBezTo>
                  <a:cubicBezTo>
                    <a:pt x="482" y="1166"/>
                    <a:pt x="482" y="1166"/>
                    <a:pt x="482" y="1166"/>
                  </a:cubicBezTo>
                  <a:cubicBezTo>
                    <a:pt x="475" y="1196"/>
                    <a:pt x="475" y="1196"/>
                    <a:pt x="475" y="1196"/>
                  </a:cubicBezTo>
                  <a:cubicBezTo>
                    <a:pt x="414" y="1196"/>
                    <a:pt x="414" y="1196"/>
                    <a:pt x="414" y="1196"/>
                  </a:cubicBezTo>
                  <a:cubicBezTo>
                    <a:pt x="424" y="1149"/>
                    <a:pt x="424" y="1149"/>
                    <a:pt x="424" y="1149"/>
                  </a:cubicBezTo>
                  <a:cubicBezTo>
                    <a:pt x="376" y="1166"/>
                    <a:pt x="376" y="1166"/>
                    <a:pt x="376" y="1166"/>
                  </a:cubicBezTo>
                  <a:cubicBezTo>
                    <a:pt x="369" y="1196"/>
                    <a:pt x="369" y="1196"/>
                    <a:pt x="369" y="1196"/>
                  </a:cubicBezTo>
                  <a:cubicBezTo>
                    <a:pt x="340" y="1196"/>
                    <a:pt x="340" y="1196"/>
                    <a:pt x="340" y="1196"/>
                  </a:cubicBezTo>
                  <a:cubicBezTo>
                    <a:pt x="333" y="1225"/>
                    <a:pt x="333" y="1225"/>
                    <a:pt x="333" y="1225"/>
                  </a:cubicBezTo>
                  <a:cubicBezTo>
                    <a:pt x="363" y="1225"/>
                    <a:pt x="363" y="1225"/>
                    <a:pt x="363" y="1225"/>
                  </a:cubicBezTo>
                  <a:cubicBezTo>
                    <a:pt x="345" y="1310"/>
                    <a:pt x="345" y="1310"/>
                    <a:pt x="345" y="1310"/>
                  </a:cubicBezTo>
                  <a:cubicBezTo>
                    <a:pt x="342" y="1322"/>
                    <a:pt x="336" y="1351"/>
                    <a:pt x="382" y="1351"/>
                  </a:cubicBezTo>
                  <a:cubicBezTo>
                    <a:pt x="389" y="1351"/>
                    <a:pt x="402" y="1350"/>
                    <a:pt x="417" y="1346"/>
                  </a:cubicBezTo>
                  <a:cubicBezTo>
                    <a:pt x="424" y="1317"/>
                    <a:pt x="424" y="1317"/>
                    <a:pt x="424" y="1317"/>
                  </a:cubicBezTo>
                  <a:cubicBezTo>
                    <a:pt x="418" y="1317"/>
                    <a:pt x="415" y="1317"/>
                    <a:pt x="408" y="1317"/>
                  </a:cubicBezTo>
                  <a:cubicBezTo>
                    <a:pt x="388" y="1317"/>
                    <a:pt x="391" y="1309"/>
                    <a:pt x="393" y="1295"/>
                  </a:cubicBezTo>
                  <a:cubicBezTo>
                    <a:pt x="408" y="1225"/>
                    <a:pt x="408" y="1225"/>
                    <a:pt x="408" y="1225"/>
                  </a:cubicBezTo>
                  <a:cubicBezTo>
                    <a:pt x="469" y="1225"/>
                    <a:pt x="469" y="1225"/>
                    <a:pt x="469" y="1225"/>
                  </a:cubicBezTo>
                  <a:cubicBezTo>
                    <a:pt x="451" y="1310"/>
                    <a:pt x="451" y="1310"/>
                    <a:pt x="451" y="1310"/>
                  </a:cubicBezTo>
                  <a:cubicBezTo>
                    <a:pt x="448" y="1322"/>
                    <a:pt x="442" y="1351"/>
                    <a:pt x="488" y="1351"/>
                  </a:cubicBezTo>
                  <a:cubicBezTo>
                    <a:pt x="495" y="1351"/>
                    <a:pt x="508" y="1350"/>
                    <a:pt x="523" y="1346"/>
                  </a:cubicBezTo>
                  <a:cubicBezTo>
                    <a:pt x="530" y="1317"/>
                    <a:pt x="530" y="1317"/>
                    <a:pt x="530" y="1317"/>
                  </a:cubicBezTo>
                  <a:cubicBezTo>
                    <a:pt x="524" y="1317"/>
                    <a:pt x="521" y="1317"/>
                    <a:pt x="514" y="1317"/>
                  </a:cubicBezTo>
                  <a:cubicBezTo>
                    <a:pt x="494" y="1317"/>
                    <a:pt x="496" y="1309"/>
                    <a:pt x="499" y="1295"/>
                  </a:cubicBezTo>
                  <a:cubicBezTo>
                    <a:pt x="514" y="1225"/>
                    <a:pt x="514" y="1225"/>
                    <a:pt x="514" y="1225"/>
                  </a:cubicBezTo>
                  <a:cubicBezTo>
                    <a:pt x="514" y="1225"/>
                    <a:pt x="514" y="1225"/>
                    <a:pt x="514" y="1225"/>
                  </a:cubicBezTo>
                  <a:close/>
                  <a:moveTo>
                    <a:pt x="579" y="1194"/>
                  </a:moveTo>
                  <a:cubicBezTo>
                    <a:pt x="624" y="1194"/>
                    <a:pt x="624" y="1194"/>
                    <a:pt x="624" y="1194"/>
                  </a:cubicBezTo>
                  <a:cubicBezTo>
                    <a:pt x="591" y="1348"/>
                    <a:pt x="591" y="1348"/>
                    <a:pt x="591" y="1348"/>
                  </a:cubicBezTo>
                  <a:cubicBezTo>
                    <a:pt x="546" y="1348"/>
                    <a:pt x="546" y="1348"/>
                    <a:pt x="546" y="1348"/>
                  </a:cubicBezTo>
                  <a:cubicBezTo>
                    <a:pt x="579" y="1194"/>
                    <a:pt x="579" y="1194"/>
                    <a:pt x="579" y="1194"/>
                  </a:cubicBezTo>
                  <a:cubicBezTo>
                    <a:pt x="579" y="1194"/>
                    <a:pt x="579" y="1194"/>
                    <a:pt x="579" y="1194"/>
                  </a:cubicBezTo>
                  <a:close/>
                  <a:moveTo>
                    <a:pt x="591" y="1129"/>
                  </a:moveTo>
                  <a:cubicBezTo>
                    <a:pt x="640" y="1129"/>
                    <a:pt x="640" y="1129"/>
                    <a:pt x="640" y="1129"/>
                  </a:cubicBezTo>
                  <a:cubicBezTo>
                    <a:pt x="631" y="1168"/>
                    <a:pt x="631" y="1168"/>
                    <a:pt x="631" y="1168"/>
                  </a:cubicBezTo>
                  <a:cubicBezTo>
                    <a:pt x="583" y="1168"/>
                    <a:pt x="583" y="1168"/>
                    <a:pt x="583" y="1168"/>
                  </a:cubicBezTo>
                  <a:cubicBezTo>
                    <a:pt x="591" y="1129"/>
                    <a:pt x="591" y="1129"/>
                    <a:pt x="591" y="1129"/>
                  </a:cubicBezTo>
                  <a:cubicBezTo>
                    <a:pt x="591" y="1129"/>
                    <a:pt x="591" y="1129"/>
                    <a:pt x="591" y="1129"/>
                  </a:cubicBezTo>
                  <a:close/>
                  <a:moveTo>
                    <a:pt x="653" y="1222"/>
                  </a:moveTo>
                  <a:cubicBezTo>
                    <a:pt x="654" y="1221"/>
                    <a:pt x="657" y="1205"/>
                    <a:pt x="659" y="1194"/>
                  </a:cubicBezTo>
                  <a:cubicBezTo>
                    <a:pt x="702" y="1194"/>
                    <a:pt x="702" y="1194"/>
                    <a:pt x="702" y="1194"/>
                  </a:cubicBezTo>
                  <a:cubicBezTo>
                    <a:pt x="698" y="1217"/>
                    <a:pt x="698" y="1217"/>
                    <a:pt x="698" y="1217"/>
                  </a:cubicBezTo>
                  <a:cubicBezTo>
                    <a:pt x="704" y="1210"/>
                    <a:pt x="720" y="1191"/>
                    <a:pt x="753" y="1191"/>
                  </a:cubicBezTo>
                  <a:cubicBezTo>
                    <a:pt x="784" y="1191"/>
                    <a:pt x="793" y="1209"/>
                    <a:pt x="794" y="1220"/>
                  </a:cubicBezTo>
                  <a:cubicBezTo>
                    <a:pt x="796" y="1229"/>
                    <a:pt x="795" y="1236"/>
                    <a:pt x="789" y="1265"/>
                  </a:cubicBezTo>
                  <a:cubicBezTo>
                    <a:pt x="771" y="1348"/>
                    <a:pt x="771" y="1348"/>
                    <a:pt x="771" y="1348"/>
                  </a:cubicBezTo>
                  <a:cubicBezTo>
                    <a:pt x="725" y="1348"/>
                    <a:pt x="725" y="1348"/>
                    <a:pt x="725" y="1348"/>
                  </a:cubicBezTo>
                  <a:cubicBezTo>
                    <a:pt x="746" y="1253"/>
                    <a:pt x="746" y="1253"/>
                    <a:pt x="746" y="1253"/>
                  </a:cubicBezTo>
                  <a:cubicBezTo>
                    <a:pt x="747" y="1246"/>
                    <a:pt x="748" y="1241"/>
                    <a:pt x="746" y="1236"/>
                  </a:cubicBezTo>
                  <a:cubicBezTo>
                    <a:pt x="745" y="1230"/>
                    <a:pt x="739" y="1223"/>
                    <a:pt x="728" y="1223"/>
                  </a:cubicBezTo>
                  <a:cubicBezTo>
                    <a:pt x="718" y="1223"/>
                    <a:pt x="708" y="1227"/>
                    <a:pt x="702" y="1235"/>
                  </a:cubicBezTo>
                  <a:cubicBezTo>
                    <a:pt x="698" y="1239"/>
                    <a:pt x="694" y="1246"/>
                    <a:pt x="691" y="1258"/>
                  </a:cubicBezTo>
                  <a:cubicBezTo>
                    <a:pt x="672" y="1348"/>
                    <a:pt x="672" y="1348"/>
                    <a:pt x="672" y="1348"/>
                  </a:cubicBezTo>
                  <a:cubicBezTo>
                    <a:pt x="627" y="1348"/>
                    <a:pt x="627" y="1348"/>
                    <a:pt x="627" y="1348"/>
                  </a:cubicBezTo>
                  <a:cubicBezTo>
                    <a:pt x="653" y="1222"/>
                    <a:pt x="653" y="1222"/>
                    <a:pt x="653" y="1222"/>
                  </a:cubicBezTo>
                  <a:cubicBezTo>
                    <a:pt x="653" y="1222"/>
                    <a:pt x="653" y="1222"/>
                    <a:pt x="653" y="1222"/>
                  </a:cubicBezTo>
                  <a:close/>
                  <a:moveTo>
                    <a:pt x="985" y="1196"/>
                  </a:moveTo>
                  <a:cubicBezTo>
                    <a:pt x="981" y="1207"/>
                    <a:pt x="978" y="1218"/>
                    <a:pt x="975" y="1233"/>
                  </a:cubicBezTo>
                  <a:cubicBezTo>
                    <a:pt x="951" y="1346"/>
                    <a:pt x="951" y="1346"/>
                    <a:pt x="951" y="1346"/>
                  </a:cubicBezTo>
                  <a:cubicBezTo>
                    <a:pt x="939" y="1403"/>
                    <a:pt x="891" y="1409"/>
                    <a:pt x="861" y="1409"/>
                  </a:cubicBezTo>
                  <a:cubicBezTo>
                    <a:pt x="839" y="1409"/>
                    <a:pt x="797" y="1406"/>
                    <a:pt x="804" y="1359"/>
                  </a:cubicBezTo>
                  <a:cubicBezTo>
                    <a:pt x="847" y="1359"/>
                    <a:pt x="847" y="1359"/>
                    <a:pt x="847" y="1359"/>
                  </a:cubicBezTo>
                  <a:cubicBezTo>
                    <a:pt x="847" y="1362"/>
                    <a:pt x="847" y="1367"/>
                    <a:pt x="850" y="1372"/>
                  </a:cubicBezTo>
                  <a:cubicBezTo>
                    <a:pt x="852" y="1376"/>
                    <a:pt x="858" y="1380"/>
                    <a:pt x="869" y="1380"/>
                  </a:cubicBezTo>
                  <a:cubicBezTo>
                    <a:pt x="883" y="1380"/>
                    <a:pt x="896" y="1374"/>
                    <a:pt x="902" y="1360"/>
                  </a:cubicBezTo>
                  <a:cubicBezTo>
                    <a:pt x="905" y="1353"/>
                    <a:pt x="906" y="1347"/>
                    <a:pt x="912" y="1324"/>
                  </a:cubicBezTo>
                  <a:cubicBezTo>
                    <a:pt x="893" y="1343"/>
                    <a:pt x="877" y="1345"/>
                    <a:pt x="866" y="1345"/>
                  </a:cubicBezTo>
                  <a:cubicBezTo>
                    <a:pt x="822" y="1345"/>
                    <a:pt x="809" y="1307"/>
                    <a:pt x="817" y="1270"/>
                  </a:cubicBezTo>
                  <a:cubicBezTo>
                    <a:pt x="825" y="1231"/>
                    <a:pt x="855" y="1194"/>
                    <a:pt x="899" y="1194"/>
                  </a:cubicBezTo>
                  <a:cubicBezTo>
                    <a:pt x="927" y="1194"/>
                    <a:pt x="934" y="1209"/>
                    <a:pt x="937" y="1216"/>
                  </a:cubicBezTo>
                  <a:cubicBezTo>
                    <a:pt x="943" y="1196"/>
                    <a:pt x="943" y="1196"/>
                    <a:pt x="943" y="1196"/>
                  </a:cubicBezTo>
                  <a:cubicBezTo>
                    <a:pt x="985" y="1196"/>
                    <a:pt x="985" y="1196"/>
                    <a:pt x="985" y="1196"/>
                  </a:cubicBezTo>
                  <a:cubicBezTo>
                    <a:pt x="985" y="1196"/>
                    <a:pt x="985" y="1196"/>
                    <a:pt x="985" y="1196"/>
                  </a:cubicBezTo>
                  <a:close/>
                  <a:moveTo>
                    <a:pt x="883" y="1315"/>
                  </a:moveTo>
                  <a:cubicBezTo>
                    <a:pt x="914" y="1315"/>
                    <a:pt x="922" y="1277"/>
                    <a:pt x="924" y="1271"/>
                  </a:cubicBezTo>
                  <a:cubicBezTo>
                    <a:pt x="927" y="1253"/>
                    <a:pt x="930" y="1224"/>
                    <a:pt x="903" y="1224"/>
                  </a:cubicBezTo>
                  <a:cubicBezTo>
                    <a:pt x="886" y="1224"/>
                    <a:pt x="869" y="1237"/>
                    <a:pt x="862" y="1270"/>
                  </a:cubicBezTo>
                  <a:cubicBezTo>
                    <a:pt x="861" y="1277"/>
                    <a:pt x="853" y="1315"/>
                    <a:pt x="883" y="1315"/>
                  </a:cubicBezTo>
                  <a:moveTo>
                    <a:pt x="1164" y="1346"/>
                  </a:moveTo>
                  <a:cubicBezTo>
                    <a:pt x="1149" y="1350"/>
                    <a:pt x="1136" y="1351"/>
                    <a:pt x="1129" y="1351"/>
                  </a:cubicBezTo>
                  <a:cubicBezTo>
                    <a:pt x="1083" y="1351"/>
                    <a:pt x="1089" y="1322"/>
                    <a:pt x="1092" y="1310"/>
                  </a:cubicBezTo>
                  <a:cubicBezTo>
                    <a:pt x="1110" y="1225"/>
                    <a:pt x="1110" y="1225"/>
                    <a:pt x="1110" y="1225"/>
                  </a:cubicBezTo>
                  <a:cubicBezTo>
                    <a:pt x="1080" y="1225"/>
                    <a:pt x="1080" y="1225"/>
                    <a:pt x="1080" y="1225"/>
                  </a:cubicBezTo>
                  <a:cubicBezTo>
                    <a:pt x="1087" y="1196"/>
                    <a:pt x="1087" y="1196"/>
                    <a:pt x="1087" y="1196"/>
                  </a:cubicBezTo>
                  <a:cubicBezTo>
                    <a:pt x="1116" y="1196"/>
                    <a:pt x="1116" y="1196"/>
                    <a:pt x="1116" y="1196"/>
                  </a:cubicBezTo>
                  <a:cubicBezTo>
                    <a:pt x="1123" y="1166"/>
                    <a:pt x="1123" y="1166"/>
                    <a:pt x="1123" y="1166"/>
                  </a:cubicBezTo>
                  <a:cubicBezTo>
                    <a:pt x="1171" y="1149"/>
                    <a:pt x="1171" y="1149"/>
                    <a:pt x="1171" y="1149"/>
                  </a:cubicBezTo>
                  <a:cubicBezTo>
                    <a:pt x="1161" y="1196"/>
                    <a:pt x="1161" y="1196"/>
                    <a:pt x="1161" y="1196"/>
                  </a:cubicBezTo>
                  <a:cubicBezTo>
                    <a:pt x="1198" y="1196"/>
                    <a:pt x="1198" y="1196"/>
                    <a:pt x="1198" y="1196"/>
                  </a:cubicBezTo>
                  <a:cubicBezTo>
                    <a:pt x="1191" y="1225"/>
                    <a:pt x="1191" y="1225"/>
                    <a:pt x="1191" y="1225"/>
                  </a:cubicBezTo>
                  <a:cubicBezTo>
                    <a:pt x="1155" y="1225"/>
                    <a:pt x="1155" y="1225"/>
                    <a:pt x="1155" y="1225"/>
                  </a:cubicBezTo>
                  <a:cubicBezTo>
                    <a:pt x="1140" y="1295"/>
                    <a:pt x="1140" y="1295"/>
                    <a:pt x="1140" y="1295"/>
                  </a:cubicBezTo>
                  <a:cubicBezTo>
                    <a:pt x="1137" y="1309"/>
                    <a:pt x="1135" y="1317"/>
                    <a:pt x="1155" y="1317"/>
                  </a:cubicBezTo>
                  <a:cubicBezTo>
                    <a:pt x="1162" y="1317"/>
                    <a:pt x="1165" y="1317"/>
                    <a:pt x="1171" y="1317"/>
                  </a:cubicBezTo>
                  <a:cubicBezTo>
                    <a:pt x="1164" y="1346"/>
                    <a:pt x="1164" y="1346"/>
                    <a:pt x="1164" y="1346"/>
                  </a:cubicBezTo>
                  <a:cubicBezTo>
                    <a:pt x="1164" y="1346"/>
                    <a:pt x="1164" y="1346"/>
                    <a:pt x="1164" y="1346"/>
                  </a:cubicBezTo>
                  <a:close/>
                  <a:moveTo>
                    <a:pt x="1235" y="1129"/>
                  </a:moveTo>
                  <a:cubicBezTo>
                    <a:pt x="1280" y="1129"/>
                    <a:pt x="1280" y="1129"/>
                    <a:pt x="1280" y="1129"/>
                  </a:cubicBezTo>
                  <a:cubicBezTo>
                    <a:pt x="1261" y="1216"/>
                    <a:pt x="1261" y="1216"/>
                    <a:pt x="1261" y="1216"/>
                  </a:cubicBezTo>
                  <a:cubicBezTo>
                    <a:pt x="1268" y="1208"/>
                    <a:pt x="1283" y="1193"/>
                    <a:pt x="1311" y="1193"/>
                  </a:cubicBezTo>
                  <a:cubicBezTo>
                    <a:pt x="1334" y="1193"/>
                    <a:pt x="1346" y="1204"/>
                    <a:pt x="1351" y="1214"/>
                  </a:cubicBezTo>
                  <a:cubicBezTo>
                    <a:pt x="1355" y="1221"/>
                    <a:pt x="1356" y="1235"/>
                    <a:pt x="1352" y="1255"/>
                  </a:cubicBezTo>
                  <a:cubicBezTo>
                    <a:pt x="1332" y="1348"/>
                    <a:pt x="1332" y="1348"/>
                    <a:pt x="1332" y="1348"/>
                  </a:cubicBezTo>
                  <a:cubicBezTo>
                    <a:pt x="1288" y="1348"/>
                    <a:pt x="1288" y="1348"/>
                    <a:pt x="1288" y="1348"/>
                  </a:cubicBezTo>
                  <a:cubicBezTo>
                    <a:pt x="1307" y="1256"/>
                    <a:pt x="1307" y="1256"/>
                    <a:pt x="1307" y="1256"/>
                  </a:cubicBezTo>
                  <a:cubicBezTo>
                    <a:pt x="1309" y="1248"/>
                    <a:pt x="1314" y="1223"/>
                    <a:pt x="1289" y="1223"/>
                  </a:cubicBezTo>
                  <a:cubicBezTo>
                    <a:pt x="1276" y="1223"/>
                    <a:pt x="1259" y="1230"/>
                    <a:pt x="1253" y="1254"/>
                  </a:cubicBezTo>
                  <a:cubicBezTo>
                    <a:pt x="1234" y="1348"/>
                    <a:pt x="1234" y="1348"/>
                    <a:pt x="1234" y="1348"/>
                  </a:cubicBezTo>
                  <a:cubicBezTo>
                    <a:pt x="1189" y="1348"/>
                    <a:pt x="1189" y="1348"/>
                    <a:pt x="1189" y="1348"/>
                  </a:cubicBezTo>
                  <a:cubicBezTo>
                    <a:pt x="1235" y="1129"/>
                    <a:pt x="1235" y="1129"/>
                    <a:pt x="1235" y="1129"/>
                  </a:cubicBezTo>
                  <a:cubicBezTo>
                    <a:pt x="1235" y="1129"/>
                    <a:pt x="1235" y="1129"/>
                    <a:pt x="1235" y="1129"/>
                  </a:cubicBezTo>
                  <a:close/>
                  <a:moveTo>
                    <a:pt x="1387" y="1232"/>
                  </a:moveTo>
                  <a:cubicBezTo>
                    <a:pt x="1389" y="1225"/>
                    <a:pt x="1392" y="1203"/>
                    <a:pt x="1393" y="1194"/>
                  </a:cubicBezTo>
                  <a:cubicBezTo>
                    <a:pt x="1435" y="1194"/>
                    <a:pt x="1435" y="1194"/>
                    <a:pt x="1435" y="1194"/>
                  </a:cubicBezTo>
                  <a:cubicBezTo>
                    <a:pt x="1430" y="1223"/>
                    <a:pt x="1430" y="1223"/>
                    <a:pt x="1430" y="1223"/>
                  </a:cubicBezTo>
                  <a:cubicBezTo>
                    <a:pt x="1438" y="1211"/>
                    <a:pt x="1452" y="1192"/>
                    <a:pt x="1489" y="1194"/>
                  </a:cubicBezTo>
                  <a:cubicBezTo>
                    <a:pt x="1480" y="1234"/>
                    <a:pt x="1480" y="1234"/>
                    <a:pt x="1480" y="1234"/>
                  </a:cubicBezTo>
                  <a:cubicBezTo>
                    <a:pt x="1435" y="1230"/>
                    <a:pt x="1428" y="1253"/>
                    <a:pt x="1424" y="1273"/>
                  </a:cubicBezTo>
                  <a:cubicBezTo>
                    <a:pt x="1408" y="1348"/>
                    <a:pt x="1408" y="1348"/>
                    <a:pt x="1408" y="1348"/>
                  </a:cubicBezTo>
                  <a:cubicBezTo>
                    <a:pt x="1363" y="1348"/>
                    <a:pt x="1363" y="1348"/>
                    <a:pt x="1363" y="1348"/>
                  </a:cubicBezTo>
                  <a:cubicBezTo>
                    <a:pt x="1387" y="1232"/>
                    <a:pt x="1387" y="1232"/>
                    <a:pt x="1387" y="1232"/>
                  </a:cubicBezTo>
                  <a:cubicBezTo>
                    <a:pt x="1387" y="1232"/>
                    <a:pt x="1387" y="1232"/>
                    <a:pt x="1387" y="1232"/>
                  </a:cubicBezTo>
                  <a:close/>
                  <a:moveTo>
                    <a:pt x="1582" y="1191"/>
                  </a:moveTo>
                  <a:cubicBezTo>
                    <a:pt x="1637" y="1191"/>
                    <a:pt x="1654" y="1229"/>
                    <a:pt x="1644" y="1271"/>
                  </a:cubicBezTo>
                  <a:cubicBezTo>
                    <a:pt x="1635" y="1315"/>
                    <a:pt x="1602" y="1353"/>
                    <a:pt x="1546" y="1353"/>
                  </a:cubicBezTo>
                  <a:cubicBezTo>
                    <a:pt x="1503" y="1353"/>
                    <a:pt x="1474" y="1326"/>
                    <a:pt x="1485" y="1273"/>
                  </a:cubicBezTo>
                  <a:cubicBezTo>
                    <a:pt x="1493" y="1236"/>
                    <a:pt x="1521" y="1191"/>
                    <a:pt x="1582" y="1191"/>
                  </a:cubicBezTo>
                  <a:moveTo>
                    <a:pt x="1555" y="1322"/>
                  </a:moveTo>
                  <a:cubicBezTo>
                    <a:pt x="1574" y="1322"/>
                    <a:pt x="1590" y="1310"/>
                    <a:pt x="1599" y="1270"/>
                  </a:cubicBezTo>
                  <a:cubicBezTo>
                    <a:pt x="1603" y="1250"/>
                    <a:pt x="1605" y="1221"/>
                    <a:pt x="1575" y="1221"/>
                  </a:cubicBezTo>
                  <a:cubicBezTo>
                    <a:pt x="1543" y="1221"/>
                    <a:pt x="1534" y="1259"/>
                    <a:pt x="1531" y="1273"/>
                  </a:cubicBezTo>
                  <a:cubicBezTo>
                    <a:pt x="1524" y="1307"/>
                    <a:pt x="1532" y="1322"/>
                    <a:pt x="1555" y="1322"/>
                  </a:cubicBezTo>
                  <a:moveTo>
                    <a:pt x="1734" y="1195"/>
                  </a:moveTo>
                  <a:cubicBezTo>
                    <a:pt x="1714" y="1286"/>
                    <a:pt x="1714" y="1286"/>
                    <a:pt x="1714" y="1286"/>
                  </a:cubicBezTo>
                  <a:cubicBezTo>
                    <a:pt x="1711" y="1299"/>
                    <a:pt x="1707" y="1320"/>
                    <a:pt x="1731" y="1320"/>
                  </a:cubicBezTo>
                  <a:cubicBezTo>
                    <a:pt x="1760" y="1320"/>
                    <a:pt x="1765" y="1298"/>
                    <a:pt x="1770" y="1272"/>
                  </a:cubicBezTo>
                  <a:cubicBezTo>
                    <a:pt x="1786" y="1195"/>
                    <a:pt x="1786" y="1195"/>
                    <a:pt x="1786" y="1195"/>
                  </a:cubicBezTo>
                  <a:cubicBezTo>
                    <a:pt x="1833" y="1195"/>
                    <a:pt x="1833" y="1195"/>
                    <a:pt x="1833" y="1195"/>
                  </a:cubicBezTo>
                  <a:cubicBezTo>
                    <a:pt x="1811" y="1296"/>
                    <a:pt x="1811" y="1296"/>
                    <a:pt x="1811" y="1296"/>
                  </a:cubicBezTo>
                  <a:cubicBezTo>
                    <a:pt x="1805" y="1329"/>
                    <a:pt x="1804" y="1333"/>
                    <a:pt x="1804" y="1337"/>
                  </a:cubicBezTo>
                  <a:cubicBezTo>
                    <a:pt x="1803" y="1341"/>
                    <a:pt x="1802" y="1344"/>
                    <a:pt x="1802" y="1348"/>
                  </a:cubicBezTo>
                  <a:cubicBezTo>
                    <a:pt x="1758" y="1348"/>
                    <a:pt x="1758" y="1348"/>
                    <a:pt x="1758" y="1348"/>
                  </a:cubicBezTo>
                  <a:cubicBezTo>
                    <a:pt x="1761" y="1328"/>
                    <a:pt x="1761" y="1328"/>
                    <a:pt x="1761" y="1328"/>
                  </a:cubicBezTo>
                  <a:cubicBezTo>
                    <a:pt x="1756" y="1334"/>
                    <a:pt x="1740" y="1352"/>
                    <a:pt x="1711" y="1352"/>
                  </a:cubicBezTo>
                  <a:cubicBezTo>
                    <a:pt x="1690" y="1352"/>
                    <a:pt x="1675" y="1343"/>
                    <a:pt x="1669" y="1331"/>
                  </a:cubicBezTo>
                  <a:cubicBezTo>
                    <a:pt x="1662" y="1319"/>
                    <a:pt x="1666" y="1297"/>
                    <a:pt x="1668" y="1290"/>
                  </a:cubicBezTo>
                  <a:cubicBezTo>
                    <a:pt x="1688" y="1195"/>
                    <a:pt x="1688" y="1195"/>
                    <a:pt x="1688" y="1195"/>
                  </a:cubicBezTo>
                  <a:cubicBezTo>
                    <a:pt x="1734" y="1195"/>
                    <a:pt x="1734" y="1195"/>
                    <a:pt x="1734" y="1195"/>
                  </a:cubicBezTo>
                  <a:cubicBezTo>
                    <a:pt x="1734" y="1195"/>
                    <a:pt x="1734" y="1195"/>
                    <a:pt x="1734" y="1195"/>
                  </a:cubicBezTo>
                  <a:close/>
                  <a:moveTo>
                    <a:pt x="2010" y="1196"/>
                  </a:moveTo>
                  <a:cubicBezTo>
                    <a:pt x="2006" y="1207"/>
                    <a:pt x="2003" y="1218"/>
                    <a:pt x="2000" y="1233"/>
                  </a:cubicBezTo>
                  <a:cubicBezTo>
                    <a:pt x="1976" y="1346"/>
                    <a:pt x="1976" y="1346"/>
                    <a:pt x="1976" y="1346"/>
                  </a:cubicBezTo>
                  <a:cubicBezTo>
                    <a:pt x="1964" y="1403"/>
                    <a:pt x="1915" y="1409"/>
                    <a:pt x="1886" y="1409"/>
                  </a:cubicBezTo>
                  <a:cubicBezTo>
                    <a:pt x="1864" y="1409"/>
                    <a:pt x="1822" y="1406"/>
                    <a:pt x="1829" y="1359"/>
                  </a:cubicBezTo>
                  <a:cubicBezTo>
                    <a:pt x="1872" y="1359"/>
                    <a:pt x="1872" y="1359"/>
                    <a:pt x="1872" y="1359"/>
                  </a:cubicBezTo>
                  <a:cubicBezTo>
                    <a:pt x="1872" y="1362"/>
                    <a:pt x="1871" y="1367"/>
                    <a:pt x="1874" y="1372"/>
                  </a:cubicBezTo>
                  <a:cubicBezTo>
                    <a:pt x="1877" y="1376"/>
                    <a:pt x="1883" y="1380"/>
                    <a:pt x="1894" y="1380"/>
                  </a:cubicBezTo>
                  <a:cubicBezTo>
                    <a:pt x="1908" y="1380"/>
                    <a:pt x="1921" y="1374"/>
                    <a:pt x="1926" y="1360"/>
                  </a:cubicBezTo>
                  <a:cubicBezTo>
                    <a:pt x="1930" y="1353"/>
                    <a:pt x="1931" y="1347"/>
                    <a:pt x="1937" y="1324"/>
                  </a:cubicBezTo>
                  <a:cubicBezTo>
                    <a:pt x="1918" y="1343"/>
                    <a:pt x="1901" y="1345"/>
                    <a:pt x="1891" y="1345"/>
                  </a:cubicBezTo>
                  <a:cubicBezTo>
                    <a:pt x="1847" y="1345"/>
                    <a:pt x="1834" y="1307"/>
                    <a:pt x="1842" y="1270"/>
                  </a:cubicBezTo>
                  <a:cubicBezTo>
                    <a:pt x="1850" y="1231"/>
                    <a:pt x="1880" y="1194"/>
                    <a:pt x="1924" y="1194"/>
                  </a:cubicBezTo>
                  <a:cubicBezTo>
                    <a:pt x="1952" y="1194"/>
                    <a:pt x="1959" y="1209"/>
                    <a:pt x="1962" y="1216"/>
                  </a:cubicBezTo>
                  <a:cubicBezTo>
                    <a:pt x="1968" y="1196"/>
                    <a:pt x="1968" y="1196"/>
                    <a:pt x="1968" y="1196"/>
                  </a:cubicBezTo>
                  <a:cubicBezTo>
                    <a:pt x="2010" y="1196"/>
                    <a:pt x="2010" y="1196"/>
                    <a:pt x="2010" y="1196"/>
                  </a:cubicBezTo>
                  <a:cubicBezTo>
                    <a:pt x="2010" y="1196"/>
                    <a:pt x="2010" y="1196"/>
                    <a:pt x="2010" y="1196"/>
                  </a:cubicBezTo>
                  <a:close/>
                  <a:moveTo>
                    <a:pt x="1908" y="1315"/>
                  </a:moveTo>
                  <a:cubicBezTo>
                    <a:pt x="1939" y="1315"/>
                    <a:pt x="1947" y="1277"/>
                    <a:pt x="1948" y="1271"/>
                  </a:cubicBezTo>
                  <a:cubicBezTo>
                    <a:pt x="1952" y="1253"/>
                    <a:pt x="1955" y="1224"/>
                    <a:pt x="1928" y="1224"/>
                  </a:cubicBezTo>
                  <a:cubicBezTo>
                    <a:pt x="1911" y="1224"/>
                    <a:pt x="1894" y="1237"/>
                    <a:pt x="1887" y="1270"/>
                  </a:cubicBezTo>
                  <a:cubicBezTo>
                    <a:pt x="1885" y="1277"/>
                    <a:pt x="1878" y="1315"/>
                    <a:pt x="1908" y="1315"/>
                  </a:cubicBezTo>
                  <a:moveTo>
                    <a:pt x="2058" y="1129"/>
                  </a:moveTo>
                  <a:cubicBezTo>
                    <a:pt x="2102" y="1129"/>
                    <a:pt x="2102" y="1129"/>
                    <a:pt x="2102" y="1129"/>
                  </a:cubicBezTo>
                  <a:cubicBezTo>
                    <a:pt x="2084" y="1216"/>
                    <a:pt x="2084" y="1216"/>
                    <a:pt x="2084" y="1216"/>
                  </a:cubicBezTo>
                  <a:cubicBezTo>
                    <a:pt x="2091" y="1208"/>
                    <a:pt x="2105" y="1193"/>
                    <a:pt x="2133" y="1193"/>
                  </a:cubicBezTo>
                  <a:cubicBezTo>
                    <a:pt x="2156" y="1193"/>
                    <a:pt x="2168" y="1204"/>
                    <a:pt x="2174" y="1214"/>
                  </a:cubicBezTo>
                  <a:cubicBezTo>
                    <a:pt x="2177" y="1221"/>
                    <a:pt x="2179" y="1235"/>
                    <a:pt x="2175" y="1255"/>
                  </a:cubicBezTo>
                  <a:cubicBezTo>
                    <a:pt x="2155" y="1348"/>
                    <a:pt x="2155" y="1348"/>
                    <a:pt x="2155" y="1348"/>
                  </a:cubicBezTo>
                  <a:cubicBezTo>
                    <a:pt x="2110" y="1348"/>
                    <a:pt x="2110" y="1348"/>
                    <a:pt x="2110" y="1348"/>
                  </a:cubicBezTo>
                  <a:cubicBezTo>
                    <a:pt x="2130" y="1256"/>
                    <a:pt x="2130" y="1256"/>
                    <a:pt x="2130" y="1256"/>
                  </a:cubicBezTo>
                  <a:cubicBezTo>
                    <a:pt x="2131" y="1248"/>
                    <a:pt x="2137" y="1223"/>
                    <a:pt x="2112" y="1223"/>
                  </a:cubicBezTo>
                  <a:cubicBezTo>
                    <a:pt x="2099" y="1223"/>
                    <a:pt x="2081" y="1230"/>
                    <a:pt x="2076" y="1254"/>
                  </a:cubicBezTo>
                  <a:cubicBezTo>
                    <a:pt x="2057" y="1348"/>
                    <a:pt x="2057" y="1348"/>
                    <a:pt x="2057" y="1348"/>
                  </a:cubicBezTo>
                  <a:cubicBezTo>
                    <a:pt x="2012" y="1348"/>
                    <a:pt x="2012" y="1348"/>
                    <a:pt x="2012" y="1348"/>
                  </a:cubicBezTo>
                  <a:cubicBezTo>
                    <a:pt x="2058" y="1129"/>
                    <a:pt x="2058" y="1129"/>
                    <a:pt x="2058" y="1129"/>
                  </a:cubicBezTo>
                  <a:cubicBezTo>
                    <a:pt x="2058" y="1129"/>
                    <a:pt x="2058" y="1129"/>
                    <a:pt x="2058" y="1129"/>
                  </a:cubicBezTo>
                  <a:close/>
                  <a:moveTo>
                    <a:pt x="100" y="1249"/>
                  </a:moveTo>
                  <a:cubicBezTo>
                    <a:pt x="101" y="1244"/>
                    <a:pt x="104" y="1221"/>
                    <a:pt x="87" y="1221"/>
                  </a:cubicBezTo>
                  <a:cubicBezTo>
                    <a:pt x="66" y="1221"/>
                    <a:pt x="56" y="1253"/>
                    <a:pt x="53" y="1270"/>
                  </a:cubicBezTo>
                  <a:cubicBezTo>
                    <a:pt x="51" y="1278"/>
                    <a:pt x="46" y="1306"/>
                    <a:pt x="54" y="1317"/>
                  </a:cubicBezTo>
                  <a:cubicBezTo>
                    <a:pt x="57" y="1321"/>
                    <a:pt x="61" y="1322"/>
                    <a:pt x="65" y="1322"/>
                  </a:cubicBezTo>
                  <a:cubicBezTo>
                    <a:pt x="70" y="1322"/>
                    <a:pt x="84" y="1320"/>
                    <a:pt x="92" y="1292"/>
                  </a:cubicBezTo>
                  <a:cubicBezTo>
                    <a:pt x="136" y="1292"/>
                    <a:pt x="136" y="1292"/>
                    <a:pt x="136" y="1292"/>
                  </a:cubicBezTo>
                  <a:cubicBezTo>
                    <a:pt x="133" y="1304"/>
                    <a:pt x="128" y="1323"/>
                    <a:pt x="107" y="1337"/>
                  </a:cubicBezTo>
                  <a:cubicBezTo>
                    <a:pt x="94" y="1347"/>
                    <a:pt x="79" y="1352"/>
                    <a:pt x="60" y="1352"/>
                  </a:cubicBezTo>
                  <a:cubicBezTo>
                    <a:pt x="40" y="1352"/>
                    <a:pt x="23" y="1347"/>
                    <a:pt x="12" y="1331"/>
                  </a:cubicBezTo>
                  <a:cubicBezTo>
                    <a:pt x="2" y="1316"/>
                    <a:pt x="0" y="1296"/>
                    <a:pt x="5" y="1271"/>
                  </a:cubicBezTo>
                  <a:cubicBezTo>
                    <a:pt x="20" y="1201"/>
                    <a:pt x="74" y="1192"/>
                    <a:pt x="94" y="1192"/>
                  </a:cubicBezTo>
                  <a:cubicBezTo>
                    <a:pt x="122" y="1192"/>
                    <a:pt x="153" y="1207"/>
                    <a:pt x="144" y="1249"/>
                  </a:cubicBezTo>
                  <a:cubicBezTo>
                    <a:pt x="100" y="1249"/>
                    <a:pt x="100" y="1249"/>
                    <a:pt x="100" y="1249"/>
                  </a:cubicBezTo>
                  <a:cubicBezTo>
                    <a:pt x="100" y="1249"/>
                    <a:pt x="100" y="1249"/>
                    <a:pt x="100" y="1249"/>
                  </a:cubicBezTo>
                  <a:close/>
                  <a:moveTo>
                    <a:pt x="2378" y="1249"/>
                  </a:moveTo>
                  <a:cubicBezTo>
                    <a:pt x="2379" y="1244"/>
                    <a:pt x="2382" y="1221"/>
                    <a:pt x="2365" y="1221"/>
                  </a:cubicBezTo>
                  <a:cubicBezTo>
                    <a:pt x="2344" y="1221"/>
                    <a:pt x="2335" y="1253"/>
                    <a:pt x="2331" y="1270"/>
                  </a:cubicBezTo>
                  <a:cubicBezTo>
                    <a:pt x="2329" y="1278"/>
                    <a:pt x="2324" y="1306"/>
                    <a:pt x="2332" y="1317"/>
                  </a:cubicBezTo>
                  <a:cubicBezTo>
                    <a:pt x="2335" y="1321"/>
                    <a:pt x="2340" y="1322"/>
                    <a:pt x="2343" y="1322"/>
                  </a:cubicBezTo>
                  <a:cubicBezTo>
                    <a:pt x="2348" y="1322"/>
                    <a:pt x="2362" y="1320"/>
                    <a:pt x="2370" y="1292"/>
                  </a:cubicBezTo>
                  <a:cubicBezTo>
                    <a:pt x="2414" y="1292"/>
                    <a:pt x="2414" y="1292"/>
                    <a:pt x="2414" y="1292"/>
                  </a:cubicBezTo>
                  <a:cubicBezTo>
                    <a:pt x="2411" y="1304"/>
                    <a:pt x="2406" y="1323"/>
                    <a:pt x="2385" y="1337"/>
                  </a:cubicBezTo>
                  <a:cubicBezTo>
                    <a:pt x="2372" y="1347"/>
                    <a:pt x="2357" y="1352"/>
                    <a:pt x="2338" y="1352"/>
                  </a:cubicBezTo>
                  <a:cubicBezTo>
                    <a:pt x="2318" y="1352"/>
                    <a:pt x="2301" y="1347"/>
                    <a:pt x="2290" y="1331"/>
                  </a:cubicBezTo>
                  <a:cubicBezTo>
                    <a:pt x="2280" y="1316"/>
                    <a:pt x="2278" y="1296"/>
                    <a:pt x="2284" y="1271"/>
                  </a:cubicBezTo>
                  <a:cubicBezTo>
                    <a:pt x="2299" y="1201"/>
                    <a:pt x="2352" y="1192"/>
                    <a:pt x="2372" y="1192"/>
                  </a:cubicBezTo>
                  <a:cubicBezTo>
                    <a:pt x="2401" y="1192"/>
                    <a:pt x="2431" y="1207"/>
                    <a:pt x="2423" y="1249"/>
                  </a:cubicBezTo>
                  <a:cubicBezTo>
                    <a:pt x="2378" y="1249"/>
                    <a:pt x="2378" y="1249"/>
                    <a:pt x="2378" y="1249"/>
                  </a:cubicBezTo>
                  <a:cubicBezTo>
                    <a:pt x="2378" y="1249"/>
                    <a:pt x="2378" y="1249"/>
                    <a:pt x="2378" y="1249"/>
                  </a:cubicBezTo>
                  <a:close/>
                  <a:moveTo>
                    <a:pt x="2534" y="1191"/>
                  </a:moveTo>
                  <a:cubicBezTo>
                    <a:pt x="2589" y="1191"/>
                    <a:pt x="2606" y="1229"/>
                    <a:pt x="2597" y="1271"/>
                  </a:cubicBezTo>
                  <a:cubicBezTo>
                    <a:pt x="2587" y="1315"/>
                    <a:pt x="2554" y="1353"/>
                    <a:pt x="2498" y="1353"/>
                  </a:cubicBezTo>
                  <a:cubicBezTo>
                    <a:pt x="2454" y="1353"/>
                    <a:pt x="2426" y="1326"/>
                    <a:pt x="2437" y="1273"/>
                  </a:cubicBezTo>
                  <a:cubicBezTo>
                    <a:pt x="2445" y="1236"/>
                    <a:pt x="2474" y="1191"/>
                    <a:pt x="2534" y="1191"/>
                  </a:cubicBezTo>
                  <a:moveTo>
                    <a:pt x="2507" y="1322"/>
                  </a:moveTo>
                  <a:cubicBezTo>
                    <a:pt x="2527" y="1322"/>
                    <a:pt x="2542" y="1310"/>
                    <a:pt x="2551" y="1270"/>
                  </a:cubicBezTo>
                  <a:cubicBezTo>
                    <a:pt x="2555" y="1250"/>
                    <a:pt x="2557" y="1221"/>
                    <a:pt x="2528" y="1221"/>
                  </a:cubicBezTo>
                  <a:cubicBezTo>
                    <a:pt x="2495" y="1221"/>
                    <a:pt x="2486" y="1259"/>
                    <a:pt x="2484" y="1273"/>
                  </a:cubicBezTo>
                  <a:cubicBezTo>
                    <a:pt x="2476" y="1307"/>
                    <a:pt x="2484" y="1322"/>
                    <a:pt x="2507" y="1322"/>
                  </a:cubicBezTo>
                  <a:moveTo>
                    <a:pt x="2637" y="1223"/>
                  </a:moveTo>
                  <a:cubicBezTo>
                    <a:pt x="2639" y="1214"/>
                    <a:pt x="2640" y="1205"/>
                    <a:pt x="2641" y="1195"/>
                  </a:cubicBezTo>
                  <a:cubicBezTo>
                    <a:pt x="2685" y="1195"/>
                    <a:pt x="2685" y="1195"/>
                    <a:pt x="2685" y="1195"/>
                  </a:cubicBezTo>
                  <a:cubicBezTo>
                    <a:pt x="2682" y="1214"/>
                    <a:pt x="2682" y="1214"/>
                    <a:pt x="2682" y="1214"/>
                  </a:cubicBezTo>
                  <a:cubicBezTo>
                    <a:pt x="2688" y="1208"/>
                    <a:pt x="2704" y="1192"/>
                    <a:pt x="2734" y="1192"/>
                  </a:cubicBezTo>
                  <a:cubicBezTo>
                    <a:pt x="2769" y="1192"/>
                    <a:pt x="2775" y="1213"/>
                    <a:pt x="2776" y="1220"/>
                  </a:cubicBezTo>
                  <a:cubicBezTo>
                    <a:pt x="2795" y="1196"/>
                    <a:pt x="2816" y="1192"/>
                    <a:pt x="2832" y="1192"/>
                  </a:cubicBezTo>
                  <a:cubicBezTo>
                    <a:pt x="2862" y="1192"/>
                    <a:pt x="2871" y="1210"/>
                    <a:pt x="2873" y="1216"/>
                  </a:cubicBezTo>
                  <a:cubicBezTo>
                    <a:pt x="2878" y="1230"/>
                    <a:pt x="2874" y="1248"/>
                    <a:pt x="2871" y="1261"/>
                  </a:cubicBezTo>
                  <a:cubicBezTo>
                    <a:pt x="2853" y="1348"/>
                    <a:pt x="2853" y="1348"/>
                    <a:pt x="2853" y="1348"/>
                  </a:cubicBezTo>
                  <a:cubicBezTo>
                    <a:pt x="2807" y="1348"/>
                    <a:pt x="2807" y="1348"/>
                    <a:pt x="2807" y="1348"/>
                  </a:cubicBezTo>
                  <a:cubicBezTo>
                    <a:pt x="2827" y="1258"/>
                    <a:pt x="2827" y="1258"/>
                    <a:pt x="2827" y="1258"/>
                  </a:cubicBezTo>
                  <a:cubicBezTo>
                    <a:pt x="2830" y="1242"/>
                    <a:pt x="2832" y="1223"/>
                    <a:pt x="2808" y="1223"/>
                  </a:cubicBezTo>
                  <a:cubicBezTo>
                    <a:pt x="2781" y="1223"/>
                    <a:pt x="2775" y="1249"/>
                    <a:pt x="2771" y="1271"/>
                  </a:cubicBezTo>
                  <a:cubicBezTo>
                    <a:pt x="2754" y="1348"/>
                    <a:pt x="2754" y="1348"/>
                    <a:pt x="2754" y="1348"/>
                  </a:cubicBezTo>
                  <a:cubicBezTo>
                    <a:pt x="2709" y="1348"/>
                    <a:pt x="2709" y="1348"/>
                    <a:pt x="2709" y="1348"/>
                  </a:cubicBezTo>
                  <a:cubicBezTo>
                    <a:pt x="2728" y="1257"/>
                    <a:pt x="2728" y="1257"/>
                    <a:pt x="2728" y="1257"/>
                  </a:cubicBezTo>
                  <a:cubicBezTo>
                    <a:pt x="2731" y="1245"/>
                    <a:pt x="2735" y="1223"/>
                    <a:pt x="2710" y="1223"/>
                  </a:cubicBezTo>
                  <a:cubicBezTo>
                    <a:pt x="2682" y="1223"/>
                    <a:pt x="2677" y="1248"/>
                    <a:pt x="2674" y="1258"/>
                  </a:cubicBezTo>
                  <a:cubicBezTo>
                    <a:pt x="2655" y="1348"/>
                    <a:pt x="2655" y="1348"/>
                    <a:pt x="2655" y="1348"/>
                  </a:cubicBezTo>
                  <a:cubicBezTo>
                    <a:pt x="2610" y="1348"/>
                    <a:pt x="2610" y="1348"/>
                    <a:pt x="2610" y="1348"/>
                  </a:cubicBezTo>
                  <a:cubicBezTo>
                    <a:pt x="2637" y="1223"/>
                    <a:pt x="2637" y="1223"/>
                    <a:pt x="2637" y="1223"/>
                  </a:cubicBezTo>
                  <a:cubicBezTo>
                    <a:pt x="2637" y="1223"/>
                    <a:pt x="2637" y="1223"/>
                    <a:pt x="2637" y="1223"/>
                  </a:cubicBezTo>
                  <a:close/>
                  <a:moveTo>
                    <a:pt x="2966" y="1195"/>
                  </a:moveTo>
                  <a:cubicBezTo>
                    <a:pt x="2963" y="1216"/>
                    <a:pt x="2963" y="1216"/>
                    <a:pt x="2963" y="1216"/>
                  </a:cubicBezTo>
                  <a:cubicBezTo>
                    <a:pt x="2982" y="1192"/>
                    <a:pt x="3008" y="1192"/>
                    <a:pt x="3015" y="1192"/>
                  </a:cubicBezTo>
                  <a:cubicBezTo>
                    <a:pt x="3054" y="1192"/>
                    <a:pt x="3072" y="1221"/>
                    <a:pt x="3062" y="1268"/>
                  </a:cubicBezTo>
                  <a:cubicBezTo>
                    <a:pt x="3053" y="1312"/>
                    <a:pt x="3022" y="1350"/>
                    <a:pt x="2978" y="1350"/>
                  </a:cubicBezTo>
                  <a:cubicBezTo>
                    <a:pt x="2950" y="1350"/>
                    <a:pt x="2942" y="1335"/>
                    <a:pt x="2939" y="1330"/>
                  </a:cubicBezTo>
                  <a:cubicBezTo>
                    <a:pt x="2923" y="1407"/>
                    <a:pt x="2923" y="1407"/>
                    <a:pt x="2923" y="1407"/>
                  </a:cubicBezTo>
                  <a:cubicBezTo>
                    <a:pt x="2877" y="1407"/>
                    <a:pt x="2877" y="1407"/>
                    <a:pt x="2877" y="1407"/>
                  </a:cubicBezTo>
                  <a:cubicBezTo>
                    <a:pt x="2922" y="1195"/>
                    <a:pt x="2922" y="1195"/>
                    <a:pt x="2922" y="1195"/>
                  </a:cubicBezTo>
                  <a:cubicBezTo>
                    <a:pt x="2966" y="1195"/>
                    <a:pt x="2966" y="1195"/>
                    <a:pt x="2966" y="1195"/>
                  </a:cubicBezTo>
                  <a:cubicBezTo>
                    <a:pt x="2966" y="1195"/>
                    <a:pt x="2966" y="1195"/>
                    <a:pt x="2966" y="1195"/>
                  </a:cubicBezTo>
                  <a:close/>
                  <a:moveTo>
                    <a:pt x="3017" y="1270"/>
                  </a:moveTo>
                  <a:cubicBezTo>
                    <a:pt x="3020" y="1252"/>
                    <a:pt x="3022" y="1221"/>
                    <a:pt x="2996" y="1221"/>
                  </a:cubicBezTo>
                  <a:cubicBezTo>
                    <a:pt x="2981" y="1221"/>
                    <a:pt x="2959" y="1232"/>
                    <a:pt x="2950" y="1273"/>
                  </a:cubicBezTo>
                  <a:cubicBezTo>
                    <a:pt x="2947" y="1282"/>
                    <a:pt x="2940" y="1321"/>
                    <a:pt x="2973" y="1321"/>
                  </a:cubicBezTo>
                  <a:cubicBezTo>
                    <a:pt x="2994" y="1321"/>
                    <a:pt x="3010" y="1300"/>
                    <a:pt x="3017" y="1270"/>
                  </a:cubicBezTo>
                  <a:moveTo>
                    <a:pt x="3119" y="1129"/>
                  </a:moveTo>
                  <a:cubicBezTo>
                    <a:pt x="3164" y="1129"/>
                    <a:pt x="3164" y="1129"/>
                    <a:pt x="3164" y="1129"/>
                  </a:cubicBezTo>
                  <a:cubicBezTo>
                    <a:pt x="3117" y="1348"/>
                    <a:pt x="3117" y="1348"/>
                    <a:pt x="3117" y="1348"/>
                  </a:cubicBezTo>
                  <a:cubicBezTo>
                    <a:pt x="3072" y="1348"/>
                    <a:pt x="3072" y="1348"/>
                    <a:pt x="3072" y="1348"/>
                  </a:cubicBezTo>
                  <a:cubicBezTo>
                    <a:pt x="3119" y="1129"/>
                    <a:pt x="3119" y="1129"/>
                    <a:pt x="3119" y="1129"/>
                  </a:cubicBezTo>
                  <a:cubicBezTo>
                    <a:pt x="3119" y="1129"/>
                    <a:pt x="3119" y="1129"/>
                    <a:pt x="3119" y="1129"/>
                  </a:cubicBezTo>
                  <a:close/>
                  <a:moveTo>
                    <a:pt x="3202" y="1283"/>
                  </a:moveTo>
                  <a:cubicBezTo>
                    <a:pt x="3200" y="1293"/>
                    <a:pt x="3193" y="1324"/>
                    <a:pt x="3225" y="1324"/>
                  </a:cubicBezTo>
                  <a:cubicBezTo>
                    <a:pt x="3236" y="1324"/>
                    <a:pt x="3248" y="1319"/>
                    <a:pt x="3256" y="1303"/>
                  </a:cubicBezTo>
                  <a:cubicBezTo>
                    <a:pt x="3297" y="1303"/>
                    <a:pt x="3297" y="1303"/>
                    <a:pt x="3297" y="1303"/>
                  </a:cubicBezTo>
                  <a:cubicBezTo>
                    <a:pt x="3295" y="1310"/>
                    <a:pt x="3291" y="1323"/>
                    <a:pt x="3275" y="1336"/>
                  </a:cubicBezTo>
                  <a:cubicBezTo>
                    <a:pt x="3261" y="1348"/>
                    <a:pt x="3240" y="1354"/>
                    <a:pt x="3218" y="1354"/>
                  </a:cubicBezTo>
                  <a:cubicBezTo>
                    <a:pt x="3205" y="1354"/>
                    <a:pt x="3180" y="1351"/>
                    <a:pt x="3168" y="1335"/>
                  </a:cubicBezTo>
                  <a:cubicBezTo>
                    <a:pt x="3157" y="1320"/>
                    <a:pt x="3155" y="1299"/>
                    <a:pt x="3161" y="1275"/>
                  </a:cubicBezTo>
                  <a:cubicBezTo>
                    <a:pt x="3166" y="1250"/>
                    <a:pt x="3178" y="1220"/>
                    <a:pt x="3208" y="1202"/>
                  </a:cubicBezTo>
                  <a:cubicBezTo>
                    <a:pt x="3222" y="1194"/>
                    <a:pt x="3237" y="1190"/>
                    <a:pt x="3254" y="1190"/>
                  </a:cubicBezTo>
                  <a:cubicBezTo>
                    <a:pt x="3276" y="1190"/>
                    <a:pt x="3300" y="1198"/>
                    <a:pt x="3308" y="1227"/>
                  </a:cubicBezTo>
                  <a:cubicBezTo>
                    <a:pt x="3314" y="1248"/>
                    <a:pt x="3309" y="1270"/>
                    <a:pt x="3305" y="1283"/>
                  </a:cubicBezTo>
                  <a:cubicBezTo>
                    <a:pt x="3202" y="1283"/>
                    <a:pt x="3202" y="1283"/>
                    <a:pt x="3202" y="1283"/>
                  </a:cubicBezTo>
                  <a:cubicBezTo>
                    <a:pt x="3202" y="1283"/>
                    <a:pt x="3202" y="1283"/>
                    <a:pt x="3202" y="1283"/>
                  </a:cubicBezTo>
                  <a:close/>
                  <a:moveTo>
                    <a:pt x="3265" y="1254"/>
                  </a:moveTo>
                  <a:cubicBezTo>
                    <a:pt x="3267" y="1248"/>
                    <a:pt x="3272" y="1220"/>
                    <a:pt x="3246" y="1220"/>
                  </a:cubicBezTo>
                  <a:cubicBezTo>
                    <a:pt x="3226" y="1220"/>
                    <a:pt x="3214" y="1236"/>
                    <a:pt x="3210" y="1254"/>
                  </a:cubicBezTo>
                  <a:cubicBezTo>
                    <a:pt x="3265" y="1254"/>
                    <a:pt x="3265" y="1254"/>
                    <a:pt x="3265" y="1254"/>
                  </a:cubicBezTo>
                  <a:cubicBezTo>
                    <a:pt x="3265" y="1254"/>
                    <a:pt x="3265" y="1254"/>
                    <a:pt x="3265" y="1254"/>
                  </a:cubicBezTo>
                  <a:close/>
                  <a:moveTo>
                    <a:pt x="3383" y="1195"/>
                  </a:moveTo>
                  <a:cubicBezTo>
                    <a:pt x="3401" y="1245"/>
                    <a:pt x="3401" y="1245"/>
                    <a:pt x="3401" y="1245"/>
                  </a:cubicBezTo>
                  <a:cubicBezTo>
                    <a:pt x="3442" y="1195"/>
                    <a:pt x="3442" y="1195"/>
                    <a:pt x="3442" y="1195"/>
                  </a:cubicBezTo>
                  <a:cubicBezTo>
                    <a:pt x="3488" y="1195"/>
                    <a:pt x="3488" y="1195"/>
                    <a:pt x="3488" y="1195"/>
                  </a:cubicBezTo>
                  <a:cubicBezTo>
                    <a:pt x="3423" y="1269"/>
                    <a:pt x="3423" y="1269"/>
                    <a:pt x="3423" y="1269"/>
                  </a:cubicBezTo>
                  <a:cubicBezTo>
                    <a:pt x="3457" y="1348"/>
                    <a:pt x="3457" y="1348"/>
                    <a:pt x="3457" y="1348"/>
                  </a:cubicBezTo>
                  <a:cubicBezTo>
                    <a:pt x="3404" y="1348"/>
                    <a:pt x="3404" y="1348"/>
                    <a:pt x="3404" y="1348"/>
                  </a:cubicBezTo>
                  <a:cubicBezTo>
                    <a:pt x="3385" y="1292"/>
                    <a:pt x="3385" y="1292"/>
                    <a:pt x="3385" y="1292"/>
                  </a:cubicBezTo>
                  <a:cubicBezTo>
                    <a:pt x="3342" y="1348"/>
                    <a:pt x="3342" y="1348"/>
                    <a:pt x="3342" y="1348"/>
                  </a:cubicBezTo>
                  <a:cubicBezTo>
                    <a:pt x="3295" y="1348"/>
                    <a:pt x="3295" y="1348"/>
                    <a:pt x="3295" y="1348"/>
                  </a:cubicBezTo>
                  <a:cubicBezTo>
                    <a:pt x="3364" y="1266"/>
                    <a:pt x="3364" y="1266"/>
                    <a:pt x="3364" y="1266"/>
                  </a:cubicBezTo>
                  <a:cubicBezTo>
                    <a:pt x="3329" y="1195"/>
                    <a:pt x="3329" y="1195"/>
                    <a:pt x="3329" y="1195"/>
                  </a:cubicBezTo>
                  <a:cubicBezTo>
                    <a:pt x="3383" y="1195"/>
                    <a:pt x="3383" y="1195"/>
                    <a:pt x="3383" y="1195"/>
                  </a:cubicBezTo>
                  <a:cubicBezTo>
                    <a:pt x="3383" y="1195"/>
                    <a:pt x="3383" y="1195"/>
                    <a:pt x="3383" y="1195"/>
                  </a:cubicBezTo>
                  <a:close/>
                  <a:moveTo>
                    <a:pt x="3509" y="1194"/>
                  </a:moveTo>
                  <a:cubicBezTo>
                    <a:pt x="3554" y="1194"/>
                    <a:pt x="3554" y="1194"/>
                    <a:pt x="3554" y="1194"/>
                  </a:cubicBezTo>
                  <a:cubicBezTo>
                    <a:pt x="3521" y="1348"/>
                    <a:pt x="3521" y="1348"/>
                    <a:pt x="3521" y="1348"/>
                  </a:cubicBezTo>
                  <a:cubicBezTo>
                    <a:pt x="3476" y="1348"/>
                    <a:pt x="3476" y="1348"/>
                    <a:pt x="3476" y="1348"/>
                  </a:cubicBezTo>
                  <a:cubicBezTo>
                    <a:pt x="3509" y="1194"/>
                    <a:pt x="3509" y="1194"/>
                    <a:pt x="3509" y="1194"/>
                  </a:cubicBezTo>
                  <a:cubicBezTo>
                    <a:pt x="3509" y="1194"/>
                    <a:pt x="3509" y="1194"/>
                    <a:pt x="3509" y="1194"/>
                  </a:cubicBezTo>
                  <a:close/>
                  <a:moveTo>
                    <a:pt x="3521" y="1129"/>
                  </a:moveTo>
                  <a:cubicBezTo>
                    <a:pt x="3569" y="1129"/>
                    <a:pt x="3569" y="1129"/>
                    <a:pt x="3569" y="1129"/>
                  </a:cubicBezTo>
                  <a:cubicBezTo>
                    <a:pt x="3561" y="1168"/>
                    <a:pt x="3561" y="1168"/>
                    <a:pt x="3561" y="1168"/>
                  </a:cubicBezTo>
                  <a:cubicBezTo>
                    <a:pt x="3513" y="1168"/>
                    <a:pt x="3513" y="1168"/>
                    <a:pt x="3513" y="1168"/>
                  </a:cubicBezTo>
                  <a:cubicBezTo>
                    <a:pt x="3521" y="1129"/>
                    <a:pt x="3521" y="1129"/>
                    <a:pt x="3521" y="1129"/>
                  </a:cubicBezTo>
                  <a:cubicBezTo>
                    <a:pt x="3521" y="1129"/>
                    <a:pt x="3521" y="1129"/>
                    <a:pt x="3521" y="1129"/>
                  </a:cubicBezTo>
                  <a:close/>
                  <a:moveTo>
                    <a:pt x="3649" y="1346"/>
                  </a:moveTo>
                  <a:cubicBezTo>
                    <a:pt x="3634" y="1350"/>
                    <a:pt x="3621" y="1351"/>
                    <a:pt x="3614" y="1351"/>
                  </a:cubicBezTo>
                  <a:cubicBezTo>
                    <a:pt x="3568" y="1351"/>
                    <a:pt x="3575" y="1322"/>
                    <a:pt x="3577" y="1310"/>
                  </a:cubicBezTo>
                  <a:cubicBezTo>
                    <a:pt x="3595" y="1225"/>
                    <a:pt x="3595" y="1225"/>
                    <a:pt x="3595" y="1225"/>
                  </a:cubicBezTo>
                  <a:cubicBezTo>
                    <a:pt x="3565" y="1225"/>
                    <a:pt x="3565" y="1225"/>
                    <a:pt x="3565" y="1225"/>
                  </a:cubicBezTo>
                  <a:cubicBezTo>
                    <a:pt x="3572" y="1196"/>
                    <a:pt x="3572" y="1196"/>
                    <a:pt x="3572" y="1196"/>
                  </a:cubicBezTo>
                  <a:cubicBezTo>
                    <a:pt x="3601" y="1196"/>
                    <a:pt x="3601" y="1196"/>
                    <a:pt x="3601" y="1196"/>
                  </a:cubicBezTo>
                  <a:cubicBezTo>
                    <a:pt x="3608" y="1166"/>
                    <a:pt x="3608" y="1166"/>
                    <a:pt x="3608" y="1166"/>
                  </a:cubicBezTo>
                  <a:cubicBezTo>
                    <a:pt x="3656" y="1149"/>
                    <a:pt x="3656" y="1149"/>
                    <a:pt x="3656" y="1149"/>
                  </a:cubicBezTo>
                  <a:cubicBezTo>
                    <a:pt x="3646" y="1196"/>
                    <a:pt x="3646" y="1196"/>
                    <a:pt x="3646" y="1196"/>
                  </a:cubicBezTo>
                  <a:cubicBezTo>
                    <a:pt x="3682" y="1196"/>
                    <a:pt x="3682" y="1196"/>
                    <a:pt x="3682" y="1196"/>
                  </a:cubicBezTo>
                  <a:cubicBezTo>
                    <a:pt x="3676" y="1225"/>
                    <a:pt x="3676" y="1225"/>
                    <a:pt x="3676" y="1225"/>
                  </a:cubicBezTo>
                  <a:cubicBezTo>
                    <a:pt x="3640" y="1225"/>
                    <a:pt x="3640" y="1225"/>
                    <a:pt x="3640" y="1225"/>
                  </a:cubicBezTo>
                  <a:cubicBezTo>
                    <a:pt x="3625" y="1295"/>
                    <a:pt x="3625" y="1295"/>
                    <a:pt x="3625" y="1295"/>
                  </a:cubicBezTo>
                  <a:cubicBezTo>
                    <a:pt x="3622" y="1309"/>
                    <a:pt x="3620" y="1317"/>
                    <a:pt x="3640" y="1317"/>
                  </a:cubicBezTo>
                  <a:cubicBezTo>
                    <a:pt x="3647" y="1317"/>
                    <a:pt x="3650" y="1317"/>
                    <a:pt x="3656" y="1317"/>
                  </a:cubicBezTo>
                  <a:cubicBezTo>
                    <a:pt x="3649" y="1346"/>
                    <a:pt x="3649" y="1346"/>
                    <a:pt x="3649" y="1346"/>
                  </a:cubicBezTo>
                  <a:cubicBezTo>
                    <a:pt x="3649" y="1346"/>
                    <a:pt x="3649" y="1346"/>
                    <a:pt x="3649" y="1346"/>
                  </a:cubicBezTo>
                  <a:close/>
                  <a:moveTo>
                    <a:pt x="3741" y="1195"/>
                  </a:moveTo>
                  <a:cubicBezTo>
                    <a:pt x="3752" y="1301"/>
                    <a:pt x="3752" y="1301"/>
                    <a:pt x="3752" y="1301"/>
                  </a:cubicBezTo>
                  <a:cubicBezTo>
                    <a:pt x="3809" y="1195"/>
                    <a:pt x="3809" y="1195"/>
                    <a:pt x="3809" y="1195"/>
                  </a:cubicBezTo>
                  <a:cubicBezTo>
                    <a:pt x="3854" y="1195"/>
                    <a:pt x="3854" y="1195"/>
                    <a:pt x="3854" y="1195"/>
                  </a:cubicBezTo>
                  <a:cubicBezTo>
                    <a:pt x="3764" y="1345"/>
                    <a:pt x="3764" y="1345"/>
                    <a:pt x="3764" y="1345"/>
                  </a:cubicBezTo>
                  <a:cubicBezTo>
                    <a:pt x="3732" y="1406"/>
                    <a:pt x="3732" y="1406"/>
                    <a:pt x="3732" y="1406"/>
                  </a:cubicBezTo>
                  <a:cubicBezTo>
                    <a:pt x="3687" y="1406"/>
                    <a:pt x="3687" y="1406"/>
                    <a:pt x="3687" y="1406"/>
                  </a:cubicBezTo>
                  <a:cubicBezTo>
                    <a:pt x="3719" y="1348"/>
                    <a:pt x="3719" y="1348"/>
                    <a:pt x="3719" y="1348"/>
                  </a:cubicBezTo>
                  <a:cubicBezTo>
                    <a:pt x="3693" y="1195"/>
                    <a:pt x="3693" y="1195"/>
                    <a:pt x="3693" y="1195"/>
                  </a:cubicBezTo>
                  <a:cubicBezTo>
                    <a:pt x="3741" y="1195"/>
                    <a:pt x="3741" y="1195"/>
                    <a:pt x="3741" y="1195"/>
                  </a:cubicBezTo>
                  <a:cubicBezTo>
                    <a:pt x="3741" y="1195"/>
                    <a:pt x="3741" y="1195"/>
                    <a:pt x="3741" y="1195"/>
                  </a:cubicBezTo>
                  <a:close/>
                  <a:moveTo>
                    <a:pt x="3933" y="1145"/>
                  </a:moveTo>
                  <a:cubicBezTo>
                    <a:pt x="3899" y="1145"/>
                    <a:pt x="3899" y="1145"/>
                    <a:pt x="3899" y="1145"/>
                  </a:cubicBezTo>
                  <a:cubicBezTo>
                    <a:pt x="3902" y="1129"/>
                    <a:pt x="3902" y="1129"/>
                    <a:pt x="3902" y="1129"/>
                  </a:cubicBezTo>
                  <a:cubicBezTo>
                    <a:pt x="3990" y="1129"/>
                    <a:pt x="3990" y="1129"/>
                    <a:pt x="3990" y="1129"/>
                  </a:cubicBezTo>
                  <a:cubicBezTo>
                    <a:pt x="3987" y="1145"/>
                    <a:pt x="3987" y="1145"/>
                    <a:pt x="3987" y="1145"/>
                  </a:cubicBezTo>
                  <a:cubicBezTo>
                    <a:pt x="3953" y="1145"/>
                    <a:pt x="3953" y="1145"/>
                    <a:pt x="3953" y="1145"/>
                  </a:cubicBezTo>
                  <a:cubicBezTo>
                    <a:pt x="3936" y="1225"/>
                    <a:pt x="3936" y="1225"/>
                    <a:pt x="3936" y="1225"/>
                  </a:cubicBezTo>
                  <a:cubicBezTo>
                    <a:pt x="3916" y="1225"/>
                    <a:pt x="3916" y="1225"/>
                    <a:pt x="3916" y="1225"/>
                  </a:cubicBezTo>
                  <a:cubicBezTo>
                    <a:pt x="3933" y="1145"/>
                    <a:pt x="3933" y="1145"/>
                    <a:pt x="3933" y="1145"/>
                  </a:cubicBezTo>
                  <a:cubicBezTo>
                    <a:pt x="3933" y="1145"/>
                    <a:pt x="3933" y="1145"/>
                    <a:pt x="3933" y="1145"/>
                  </a:cubicBezTo>
                  <a:close/>
                  <a:moveTo>
                    <a:pt x="3999" y="1129"/>
                  </a:moveTo>
                  <a:cubicBezTo>
                    <a:pt x="4031" y="1129"/>
                    <a:pt x="4031" y="1129"/>
                    <a:pt x="4031" y="1129"/>
                  </a:cubicBezTo>
                  <a:cubicBezTo>
                    <a:pt x="4036" y="1200"/>
                    <a:pt x="4036" y="1200"/>
                    <a:pt x="4036" y="1200"/>
                  </a:cubicBezTo>
                  <a:cubicBezTo>
                    <a:pt x="4072" y="1129"/>
                    <a:pt x="4072" y="1129"/>
                    <a:pt x="4072" y="1129"/>
                  </a:cubicBezTo>
                  <a:cubicBezTo>
                    <a:pt x="4103" y="1129"/>
                    <a:pt x="4103" y="1129"/>
                    <a:pt x="4103" y="1129"/>
                  </a:cubicBezTo>
                  <a:cubicBezTo>
                    <a:pt x="4083" y="1225"/>
                    <a:pt x="4083" y="1225"/>
                    <a:pt x="4083" y="1225"/>
                  </a:cubicBezTo>
                  <a:cubicBezTo>
                    <a:pt x="4063" y="1225"/>
                    <a:pt x="4063" y="1225"/>
                    <a:pt x="4063" y="1225"/>
                  </a:cubicBezTo>
                  <a:cubicBezTo>
                    <a:pt x="4080" y="1143"/>
                    <a:pt x="4080" y="1143"/>
                    <a:pt x="4080" y="1143"/>
                  </a:cubicBezTo>
                  <a:cubicBezTo>
                    <a:pt x="4038" y="1225"/>
                    <a:pt x="4038" y="1225"/>
                    <a:pt x="4038" y="1225"/>
                  </a:cubicBezTo>
                  <a:cubicBezTo>
                    <a:pt x="4021" y="1225"/>
                    <a:pt x="4021" y="1225"/>
                    <a:pt x="4021" y="1225"/>
                  </a:cubicBezTo>
                  <a:cubicBezTo>
                    <a:pt x="4014" y="1143"/>
                    <a:pt x="4014" y="1143"/>
                    <a:pt x="4014" y="1143"/>
                  </a:cubicBezTo>
                  <a:cubicBezTo>
                    <a:pt x="3997" y="1225"/>
                    <a:pt x="3997" y="1225"/>
                    <a:pt x="3997" y="1225"/>
                  </a:cubicBezTo>
                  <a:cubicBezTo>
                    <a:pt x="3978" y="1225"/>
                    <a:pt x="3978" y="1225"/>
                    <a:pt x="3978" y="1225"/>
                  </a:cubicBezTo>
                  <a:cubicBezTo>
                    <a:pt x="3999" y="1129"/>
                    <a:pt x="3999" y="1129"/>
                    <a:pt x="3999" y="1129"/>
                  </a:cubicBezTo>
                  <a:cubicBezTo>
                    <a:pt x="3999" y="1129"/>
                    <a:pt x="3999" y="1129"/>
                    <a:pt x="3999" y="11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>
                <a:solidFill>
                  <a:srgbClr val="000000"/>
                </a:solidFill>
              </a:endParaRPr>
            </a:p>
          </p:txBody>
        </p:sp>
        <p:sp>
          <p:nvSpPr>
            <p:cNvPr id="34" name="Freeform 9"/>
            <p:cNvSpPr>
              <a:spLocks noEditPoints="1"/>
            </p:cNvSpPr>
            <p:nvPr userDrawn="1"/>
          </p:nvSpPr>
          <p:spPr bwMode="gray">
            <a:xfrm>
              <a:off x="68" y="0"/>
              <a:ext cx="1723" cy="964"/>
            </a:xfrm>
            <a:custGeom>
              <a:avLst/>
              <a:gdLst>
                <a:gd name="T0" fmla="*/ 231 w 2268"/>
                <a:gd name="T1" fmla="*/ 327 h 1269"/>
                <a:gd name="T2" fmla="*/ 0 w 2268"/>
                <a:gd name="T3" fmla="*/ 327 h 1269"/>
                <a:gd name="T4" fmla="*/ 0 w 2268"/>
                <a:gd name="T5" fmla="*/ 0 h 1269"/>
                <a:gd name="T6" fmla="*/ 231 w 2268"/>
                <a:gd name="T7" fmla="*/ 0 h 1269"/>
                <a:gd name="T8" fmla="*/ 231 w 2268"/>
                <a:gd name="T9" fmla="*/ 327 h 1269"/>
                <a:gd name="T10" fmla="*/ 2268 w 2268"/>
                <a:gd name="T11" fmla="*/ 0 h 1269"/>
                <a:gd name="T12" fmla="*/ 2036 w 2268"/>
                <a:gd name="T13" fmla="*/ 0 h 1269"/>
                <a:gd name="T14" fmla="*/ 2036 w 2268"/>
                <a:gd name="T15" fmla="*/ 327 h 1269"/>
                <a:gd name="T16" fmla="*/ 2268 w 2268"/>
                <a:gd name="T17" fmla="*/ 327 h 1269"/>
                <a:gd name="T18" fmla="*/ 2268 w 2268"/>
                <a:gd name="T19" fmla="*/ 0 h 1269"/>
                <a:gd name="T20" fmla="*/ 231 w 2268"/>
                <a:gd name="T21" fmla="*/ 942 h 1269"/>
                <a:gd name="T22" fmla="*/ 0 w 2268"/>
                <a:gd name="T23" fmla="*/ 942 h 1269"/>
                <a:gd name="T24" fmla="*/ 0 w 2268"/>
                <a:gd name="T25" fmla="*/ 1269 h 1269"/>
                <a:gd name="T26" fmla="*/ 231 w 2268"/>
                <a:gd name="T27" fmla="*/ 1269 h 1269"/>
                <a:gd name="T28" fmla="*/ 231 w 2268"/>
                <a:gd name="T29" fmla="*/ 942 h 1269"/>
                <a:gd name="T30" fmla="*/ 2268 w 2268"/>
                <a:gd name="T31" fmla="*/ 942 h 1269"/>
                <a:gd name="T32" fmla="*/ 2036 w 2268"/>
                <a:gd name="T33" fmla="*/ 942 h 1269"/>
                <a:gd name="T34" fmla="*/ 2036 w 2268"/>
                <a:gd name="T35" fmla="*/ 1269 h 1269"/>
                <a:gd name="T36" fmla="*/ 2268 w 2268"/>
                <a:gd name="T37" fmla="*/ 1269 h 1269"/>
                <a:gd name="T38" fmla="*/ 2268 w 2268"/>
                <a:gd name="T39" fmla="*/ 942 h 1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68"/>
                <a:gd name="T61" fmla="*/ 0 h 1269"/>
                <a:gd name="T62" fmla="*/ 2268 w 2268"/>
                <a:gd name="T63" fmla="*/ 1269 h 1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68" h="1269">
                  <a:moveTo>
                    <a:pt x="231" y="32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327"/>
                  </a:lnTo>
                  <a:close/>
                  <a:moveTo>
                    <a:pt x="2268" y="0"/>
                  </a:moveTo>
                  <a:lnTo>
                    <a:pt x="2036" y="0"/>
                  </a:lnTo>
                  <a:lnTo>
                    <a:pt x="2036" y="327"/>
                  </a:lnTo>
                  <a:lnTo>
                    <a:pt x="2268" y="327"/>
                  </a:lnTo>
                  <a:lnTo>
                    <a:pt x="2268" y="0"/>
                  </a:lnTo>
                  <a:close/>
                  <a:moveTo>
                    <a:pt x="231" y="942"/>
                  </a:moveTo>
                  <a:lnTo>
                    <a:pt x="0" y="942"/>
                  </a:lnTo>
                  <a:lnTo>
                    <a:pt x="0" y="1269"/>
                  </a:lnTo>
                  <a:lnTo>
                    <a:pt x="231" y="1269"/>
                  </a:lnTo>
                  <a:lnTo>
                    <a:pt x="231" y="942"/>
                  </a:lnTo>
                  <a:close/>
                  <a:moveTo>
                    <a:pt x="2268" y="942"/>
                  </a:moveTo>
                  <a:lnTo>
                    <a:pt x="2036" y="942"/>
                  </a:lnTo>
                  <a:lnTo>
                    <a:pt x="2036" y="1269"/>
                  </a:lnTo>
                  <a:lnTo>
                    <a:pt x="2268" y="1269"/>
                  </a:lnTo>
                  <a:lnTo>
                    <a:pt x="2268" y="94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>
                <a:solidFill>
                  <a:srgbClr val="000000"/>
                </a:solidFill>
              </a:endParaRPr>
            </a:p>
          </p:txBody>
        </p:sp>
      </p:grpSp>
      <p:sp>
        <p:nvSpPr>
          <p:cNvPr id="48" name="Title 9"/>
          <p:cNvSpPr>
            <a:spLocks noGrp="1"/>
          </p:cNvSpPr>
          <p:nvPr>
            <p:ph type="title"/>
          </p:nvPr>
        </p:nvSpPr>
        <p:spPr bwMode="gray">
          <a:xfrm>
            <a:off x="325554" y="1052736"/>
            <a:ext cx="2987039" cy="151216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24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dirty="0">
                <a:solidFill>
                  <a:schemeClr val="bg1"/>
                </a:solidFill>
                <a:latin typeface="+mj-lt"/>
              </a:defRPr>
            </a:lvl2pPr>
            <a:lvl3pPr>
              <a:defRPr lang="en-GB" sz="3000" b="1" dirty="0">
                <a:solidFill>
                  <a:schemeClr val="bg1"/>
                </a:solidFill>
                <a:latin typeface="+mj-lt"/>
              </a:defRPr>
            </a:lvl3pPr>
            <a:lvl4pPr>
              <a:defRPr lang="en-GB" sz="3000" b="1" dirty="0">
                <a:solidFill>
                  <a:schemeClr val="bg1"/>
                </a:solidFill>
                <a:latin typeface="+mj-lt"/>
              </a:defRPr>
            </a:lvl4pPr>
            <a:lvl5pPr>
              <a:defRPr lang="en-GB" sz="3000" b="1" dirty="0">
                <a:solidFill>
                  <a:schemeClr val="bg1"/>
                </a:solidFill>
                <a:latin typeface="+mj-lt"/>
              </a:defRPr>
            </a:lvl5pPr>
            <a:lvl6pPr>
              <a:defRPr lang="en-GB" sz="3000" b="1" dirty="0">
                <a:solidFill>
                  <a:schemeClr val="bg1"/>
                </a:solidFill>
                <a:latin typeface="+mj-lt"/>
              </a:defRPr>
            </a:lvl6pPr>
            <a:lvl7pPr>
              <a:defRPr lang="en-GB" sz="3000" b="1" dirty="0">
                <a:solidFill>
                  <a:schemeClr val="bg1"/>
                </a:solidFill>
                <a:latin typeface="+mj-lt"/>
              </a:defRPr>
            </a:lvl7pPr>
            <a:lvl8pPr>
              <a:defRPr lang="en-GB" sz="3000" b="1" dirty="0">
                <a:solidFill>
                  <a:schemeClr val="bg1"/>
                </a:solidFill>
                <a:latin typeface="+mj-lt"/>
              </a:defRPr>
            </a:lvl8pPr>
            <a:lvl9pPr>
              <a:defRPr sz="3000">
                <a:solidFill>
                  <a:schemeClr val="bg1"/>
                </a:solidFill>
              </a:defRPr>
            </a:lvl9pPr>
          </a:lstStyle>
          <a:p>
            <a:pPr lvl="0"/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48896" y="833846"/>
            <a:ext cx="2689304" cy="10325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0720" y="598375"/>
            <a:ext cx="2040145" cy="14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439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>
          <a:xfrm>
            <a:off x="257503" y="78532"/>
            <a:ext cx="8846483" cy="6480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 bwMode="gray"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779685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Tw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4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8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588973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Fou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4" y="1268760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8" y="1268760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 bwMode="gray">
          <a:xfrm>
            <a:off x="257504" y="3789363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3"/>
          </p:nvPr>
        </p:nvSpPr>
        <p:spPr bwMode="gray">
          <a:xfrm>
            <a:off x="4747718" y="3789363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766517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Two Charts On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8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 bwMode="gray">
          <a:xfrm>
            <a:off x="258042" y="1268417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0" name="Chart Placeholder 7"/>
          <p:cNvSpPr>
            <a:spLocks noGrp="1"/>
          </p:cNvSpPr>
          <p:nvPr>
            <p:ph type="chart" sz="quarter" idx="13"/>
          </p:nvPr>
        </p:nvSpPr>
        <p:spPr bwMode="gray">
          <a:xfrm>
            <a:off x="258042" y="3789367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58115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Two Tables On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8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11" name="Table Placeholder 10"/>
          <p:cNvSpPr>
            <a:spLocks noGrp="1"/>
          </p:cNvSpPr>
          <p:nvPr>
            <p:ph type="tbl" sz="quarter" idx="12"/>
          </p:nvPr>
        </p:nvSpPr>
        <p:spPr bwMode="gray">
          <a:xfrm>
            <a:off x="258042" y="1268417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2" name="Table Placeholder 10"/>
          <p:cNvSpPr>
            <a:spLocks noGrp="1"/>
          </p:cNvSpPr>
          <p:nvPr>
            <p:ph type="tbl" sz="quarter" idx="13"/>
          </p:nvPr>
        </p:nvSpPr>
        <p:spPr bwMode="gray">
          <a:xfrm>
            <a:off x="258042" y="3789367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588005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Two Row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3" y="126876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257503" y="378971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7930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3" y="1268760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 bwMode="gray">
          <a:xfrm>
            <a:off x="257503" y="3789363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3"/>
          </p:nvPr>
        </p:nvSpPr>
        <p:spPr bwMode="gray">
          <a:xfrm>
            <a:off x="4747717" y="3789363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One Chart One Row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257503" y="378971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 bwMode="gray">
          <a:xfrm>
            <a:off x="257503" y="1268417"/>
            <a:ext cx="8845406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400482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978380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700935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Four Chevr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2503900" y="1268417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68417"/>
            <a:ext cx="2109335" cy="576411"/>
          </a:xfrm>
          <a:prstGeom prst="homePlate">
            <a:avLst>
              <a:gd name="adj" fmla="val 34577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4748256" y="1268417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6994113" y="1268417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3"/>
          </p:nvPr>
        </p:nvSpPr>
        <p:spPr bwMode="gray">
          <a:xfrm>
            <a:off x="258042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1" name="Text Placeholder 29"/>
          <p:cNvSpPr>
            <a:spLocks noGrp="1"/>
          </p:cNvSpPr>
          <p:nvPr>
            <p:ph type="body" sz="quarter" idx="14"/>
          </p:nvPr>
        </p:nvSpPr>
        <p:spPr bwMode="gray">
          <a:xfrm>
            <a:off x="2503900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2" name="Text Placeholder 29"/>
          <p:cNvSpPr>
            <a:spLocks noGrp="1"/>
          </p:cNvSpPr>
          <p:nvPr>
            <p:ph type="body" sz="quarter" idx="15"/>
          </p:nvPr>
        </p:nvSpPr>
        <p:spPr bwMode="gray">
          <a:xfrm>
            <a:off x="4748256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3" name="Text Placeholder 29"/>
          <p:cNvSpPr>
            <a:spLocks noGrp="1"/>
          </p:cNvSpPr>
          <p:nvPr>
            <p:ph type="body" sz="quarter" idx="16"/>
          </p:nvPr>
        </p:nvSpPr>
        <p:spPr bwMode="gray">
          <a:xfrm>
            <a:off x="6994113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527801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Five Chevr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2061013" y="1268417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3" y="1268417"/>
            <a:ext cx="1632659" cy="576411"/>
          </a:xfrm>
          <a:prstGeom prst="homePlate">
            <a:avLst>
              <a:gd name="adj" fmla="val 34577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3863983" y="1268417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5701494" y="1268417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9" name="Text Placeholder 20"/>
          <p:cNvSpPr>
            <a:spLocks noGrp="1"/>
          </p:cNvSpPr>
          <p:nvPr>
            <p:ph type="body" sz="quarter" idx="30"/>
          </p:nvPr>
        </p:nvSpPr>
        <p:spPr bwMode="gray">
          <a:xfrm>
            <a:off x="7470789" y="1268417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26" name="Text Placeholder 29"/>
          <p:cNvSpPr>
            <a:spLocks noGrp="1"/>
          </p:cNvSpPr>
          <p:nvPr>
            <p:ph type="body" sz="quarter" idx="13"/>
          </p:nvPr>
        </p:nvSpPr>
        <p:spPr bwMode="gray">
          <a:xfrm>
            <a:off x="25804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7" name="Text Placeholder 29"/>
          <p:cNvSpPr>
            <a:spLocks noGrp="1"/>
          </p:cNvSpPr>
          <p:nvPr>
            <p:ph type="body" sz="quarter" idx="14"/>
          </p:nvPr>
        </p:nvSpPr>
        <p:spPr bwMode="gray">
          <a:xfrm>
            <a:off x="206101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8" name="Text Placeholder 29"/>
          <p:cNvSpPr>
            <a:spLocks noGrp="1"/>
          </p:cNvSpPr>
          <p:nvPr>
            <p:ph type="body" sz="quarter" idx="15"/>
          </p:nvPr>
        </p:nvSpPr>
        <p:spPr bwMode="gray">
          <a:xfrm>
            <a:off x="386398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6"/>
          </p:nvPr>
        </p:nvSpPr>
        <p:spPr bwMode="gray">
          <a:xfrm>
            <a:off x="5666951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7" name="Text Placeholder 29"/>
          <p:cNvSpPr>
            <a:spLocks noGrp="1"/>
          </p:cNvSpPr>
          <p:nvPr>
            <p:ph type="body" sz="quarter" idx="17"/>
          </p:nvPr>
        </p:nvSpPr>
        <p:spPr bwMode="gray">
          <a:xfrm>
            <a:off x="7469921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399209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emands and dr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0"/>
          <p:cNvSpPr>
            <a:spLocks noChangeArrowheads="1"/>
          </p:cNvSpPr>
          <p:nvPr userDrawn="1"/>
        </p:nvSpPr>
        <p:spPr bwMode="gray">
          <a:xfrm rot="19080000" flipH="1">
            <a:off x="4856458" y="2497138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34" name="AutoShape 17"/>
          <p:cNvSpPr>
            <a:spLocks noChangeArrowheads="1"/>
          </p:cNvSpPr>
          <p:nvPr userDrawn="1"/>
        </p:nvSpPr>
        <p:spPr bwMode="gray">
          <a:xfrm rot="2520000" flipH="1">
            <a:off x="4856458" y="4564595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2" name="AutoShape 20"/>
          <p:cNvSpPr>
            <a:spLocks noChangeArrowheads="1"/>
          </p:cNvSpPr>
          <p:nvPr userDrawn="1"/>
        </p:nvSpPr>
        <p:spPr bwMode="gray">
          <a:xfrm rot="2520000">
            <a:off x="2971102" y="2497138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23" name="AutoShape 17"/>
          <p:cNvSpPr>
            <a:spLocks noChangeArrowheads="1"/>
          </p:cNvSpPr>
          <p:nvPr userDrawn="1"/>
        </p:nvSpPr>
        <p:spPr bwMode="gray">
          <a:xfrm rot="19080000">
            <a:off x="2971102" y="4564595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25" name="Text Placeholder 10"/>
          <p:cNvSpPr>
            <a:spLocks noGrp="1"/>
          </p:cNvSpPr>
          <p:nvPr userDrawn="1">
            <p:ph type="body" sz="quarter" idx="21"/>
          </p:nvPr>
        </p:nvSpPr>
        <p:spPr bwMode="gray">
          <a:xfrm>
            <a:off x="4115438" y="3395663"/>
            <a:ext cx="1119296" cy="622800"/>
          </a:xfrm>
          <a:prstGeom prst="ellipse">
            <a:avLst/>
          </a:prstGeom>
          <a:solidFill>
            <a:srgbClr val="AA5CAA"/>
          </a:solidFill>
          <a:ln>
            <a:noFill/>
          </a:ln>
        </p:spPr>
        <p:txBody>
          <a:bodyPr lIns="54000" tIns="54000" rIns="54000" bIns="54000" anchor="ctr" anchorCtr="1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Text</a:t>
            </a:r>
            <a:endParaRPr lang="en-GB" dirty="0"/>
          </a:p>
        </p:txBody>
      </p:sp>
      <p:sp>
        <p:nvSpPr>
          <p:cNvPr id="29" name="Text Placeholder 20"/>
          <p:cNvSpPr>
            <a:spLocks noGrp="1"/>
          </p:cNvSpPr>
          <p:nvPr>
            <p:ph type="body" sz="quarter" idx="22"/>
          </p:nvPr>
        </p:nvSpPr>
        <p:spPr bwMode="gray">
          <a:xfrm>
            <a:off x="258042" y="1700213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3"/>
          </p:nvPr>
        </p:nvSpPr>
        <p:spPr bwMode="gray">
          <a:xfrm>
            <a:off x="258042" y="4219575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4"/>
          </p:nvPr>
        </p:nvSpPr>
        <p:spPr bwMode="gray">
          <a:xfrm>
            <a:off x="5701388" y="1700213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2" name="Text Placeholder 20"/>
          <p:cNvSpPr>
            <a:spLocks noGrp="1"/>
          </p:cNvSpPr>
          <p:nvPr>
            <p:ph type="body" sz="quarter" idx="25"/>
          </p:nvPr>
        </p:nvSpPr>
        <p:spPr bwMode="gray">
          <a:xfrm>
            <a:off x="5701388" y="4219575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5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68417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6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5701388" y="1268417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7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258042" y="3787780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8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5701388" y="3787780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8662372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21"/>
          </p:nvPr>
        </p:nvSpPr>
        <p:spPr bwMode="gray">
          <a:xfrm>
            <a:off x="258042" y="1701800"/>
            <a:ext cx="4355193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3" name="Text Placeholder 20"/>
          <p:cNvSpPr>
            <a:spLocks noGrp="1"/>
          </p:cNvSpPr>
          <p:nvPr>
            <p:ph type="body" sz="quarter" idx="22"/>
          </p:nvPr>
        </p:nvSpPr>
        <p:spPr bwMode="gray">
          <a:xfrm>
            <a:off x="4748256" y="1701800"/>
            <a:ext cx="4355193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5" name="Text Placeholder 20"/>
          <p:cNvSpPr>
            <a:spLocks noGrp="1"/>
          </p:cNvSpPr>
          <p:nvPr>
            <p:ph type="body" sz="quarter" idx="23"/>
          </p:nvPr>
        </p:nvSpPr>
        <p:spPr bwMode="gray">
          <a:xfrm>
            <a:off x="258042" y="4221162"/>
            <a:ext cx="4355193" cy="1944688"/>
          </a:xfrm>
          <a:solidFill>
            <a:srgbClr val="BFDEE4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6" name="Text Placeholder 20"/>
          <p:cNvSpPr>
            <a:spLocks noGrp="1"/>
          </p:cNvSpPr>
          <p:nvPr>
            <p:ph type="body" sz="quarter" idx="24"/>
          </p:nvPr>
        </p:nvSpPr>
        <p:spPr bwMode="gray">
          <a:xfrm>
            <a:off x="4748256" y="4221162"/>
            <a:ext cx="4355193" cy="1944688"/>
          </a:xfrm>
          <a:solidFill>
            <a:srgbClr val="BFDEE4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9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70004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4748257" y="1270004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258042" y="3789367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2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4748257" y="3789367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1858757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any pro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hart Placeholder 31"/>
          <p:cNvSpPr>
            <a:spLocks noGrp="1"/>
          </p:cNvSpPr>
          <p:nvPr>
            <p:ph type="chart" sz="quarter" idx="22"/>
          </p:nvPr>
        </p:nvSpPr>
        <p:spPr bwMode="gray">
          <a:xfrm>
            <a:off x="3285225" y="1270000"/>
            <a:ext cx="2789506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20"/>
          </p:nvPr>
        </p:nvSpPr>
        <p:spPr bwMode="gray">
          <a:xfrm>
            <a:off x="6315474" y="3789367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2" name="Chart Placeholder 31"/>
          <p:cNvSpPr>
            <a:spLocks noGrp="1"/>
          </p:cNvSpPr>
          <p:nvPr>
            <p:ph type="chart" sz="quarter" idx="21"/>
          </p:nvPr>
        </p:nvSpPr>
        <p:spPr bwMode="gray">
          <a:xfrm>
            <a:off x="6313941" y="1270000"/>
            <a:ext cx="2789506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3" name="Table Placeholder 12"/>
          <p:cNvSpPr>
            <a:spLocks noGrp="1"/>
          </p:cNvSpPr>
          <p:nvPr>
            <p:ph type="tbl" sz="quarter" idx="14"/>
          </p:nvPr>
        </p:nvSpPr>
        <p:spPr bwMode="gray">
          <a:xfrm>
            <a:off x="258041" y="1270000"/>
            <a:ext cx="2787975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6"/>
          </p:nvPr>
        </p:nvSpPr>
        <p:spPr bwMode="gray">
          <a:xfrm>
            <a:off x="258041" y="3789367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8"/>
          </p:nvPr>
        </p:nvSpPr>
        <p:spPr bwMode="gray">
          <a:xfrm>
            <a:off x="3286757" y="3789367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85393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>
            <a:spLocks noChangeAspect="1"/>
          </p:cNvSpPr>
          <p:nvPr userDrawn="1"/>
        </p:nvSpPr>
        <p:spPr bwMode="gray">
          <a:xfrm>
            <a:off x="2" y="0"/>
            <a:ext cx="4931284" cy="32400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2405"/>
              </a:cxn>
              <a:cxn ang="0">
                <a:pos x="16308" y="12405"/>
              </a:cxn>
              <a:cxn ang="0">
                <a:pos x="19984" y="0"/>
              </a:cxn>
              <a:cxn ang="0">
                <a:pos x="0" y="0"/>
              </a:cxn>
            </a:cxnLst>
            <a:rect l="0" t="0" r="r" b="b"/>
            <a:pathLst>
              <a:path w="19984" h="12405">
                <a:moveTo>
                  <a:pt x="0" y="0"/>
                </a:moveTo>
                <a:lnTo>
                  <a:pt x="0" y="12405"/>
                </a:lnTo>
                <a:lnTo>
                  <a:pt x="16308" y="12405"/>
                </a:lnTo>
                <a:lnTo>
                  <a:pt x="19984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/>
          </p:nvPr>
        </p:nvSpPr>
        <p:spPr bwMode="gray">
          <a:xfrm>
            <a:off x="258042" y="4291200"/>
            <a:ext cx="3792745" cy="18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normAutofit/>
          </a:bodyPr>
          <a:lstStyle>
            <a:lvl1pPr>
              <a:defRPr lang="en-US" sz="100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grpSp>
        <p:nvGrpSpPr>
          <p:cNvPr id="6" name="Group 19"/>
          <p:cNvGrpSpPr>
            <a:grpSpLocks/>
          </p:cNvGrpSpPr>
          <p:nvPr userDrawn="1"/>
        </p:nvGrpSpPr>
        <p:grpSpPr bwMode="gray">
          <a:xfrm>
            <a:off x="121405" y="0"/>
            <a:ext cx="2584911" cy="1530350"/>
            <a:chOff x="68" y="0"/>
            <a:chExt cx="1723" cy="964"/>
          </a:xfrm>
        </p:grpSpPr>
        <p:sp>
          <p:nvSpPr>
            <p:cNvPr id="7" name="Freeform 8"/>
            <p:cNvSpPr>
              <a:spLocks noEditPoints="1"/>
            </p:cNvSpPr>
            <p:nvPr userDrawn="1"/>
          </p:nvSpPr>
          <p:spPr bwMode="gray">
            <a:xfrm>
              <a:off x="199" y="248"/>
              <a:ext cx="1423" cy="489"/>
            </a:xfrm>
            <a:custGeom>
              <a:avLst/>
              <a:gdLst>
                <a:gd name="T0" fmla="*/ 1974 w 4103"/>
                <a:gd name="T1" fmla="*/ 485 h 1409"/>
                <a:gd name="T2" fmla="*/ 2267 w 4103"/>
                <a:gd name="T3" fmla="*/ 697 h 1409"/>
                <a:gd name="T4" fmla="*/ 1655 w 4103"/>
                <a:gd name="T5" fmla="*/ 656 h 1409"/>
                <a:gd name="T6" fmla="*/ 1718 w 4103"/>
                <a:gd name="T7" fmla="*/ 424 h 1409"/>
                <a:gd name="T8" fmla="*/ 970 w 4103"/>
                <a:gd name="T9" fmla="*/ 697 h 1409"/>
                <a:gd name="T10" fmla="*/ 1169 w 4103"/>
                <a:gd name="T11" fmla="*/ 416 h 1409"/>
                <a:gd name="T12" fmla="*/ 719 w 4103"/>
                <a:gd name="T13" fmla="*/ 631 h 1409"/>
                <a:gd name="T14" fmla="*/ 751 w 4103"/>
                <a:gd name="T15" fmla="*/ 630 h 1409"/>
                <a:gd name="T16" fmla="*/ 202 w 4103"/>
                <a:gd name="T17" fmla="*/ 618 h 1409"/>
                <a:gd name="T18" fmla="*/ 180 w 4103"/>
                <a:gd name="T19" fmla="*/ 697 h 1409"/>
                <a:gd name="T20" fmla="*/ 1187 w 4103"/>
                <a:gd name="T21" fmla="*/ 416 h 1409"/>
                <a:gd name="T22" fmla="*/ 115 w 4103"/>
                <a:gd name="T23" fmla="*/ 906 h 1409"/>
                <a:gd name="T24" fmla="*/ 661 w 4103"/>
                <a:gd name="T25" fmla="*/ 715 h 1409"/>
                <a:gd name="T26" fmla="*/ 1145 w 4103"/>
                <a:gd name="T27" fmla="*/ 715 h 1409"/>
                <a:gd name="T28" fmla="*/ 1697 w 4103"/>
                <a:gd name="T29" fmla="*/ 863 h 1409"/>
                <a:gd name="T30" fmla="*/ 203 w 4103"/>
                <a:gd name="T31" fmla="*/ 1286 h 1409"/>
                <a:gd name="T32" fmla="*/ 250 w 4103"/>
                <a:gd name="T33" fmla="*/ 1328 h 1409"/>
                <a:gd name="T34" fmla="*/ 556 w 4103"/>
                <a:gd name="T35" fmla="*/ 1196 h 1409"/>
                <a:gd name="T36" fmla="*/ 340 w 4103"/>
                <a:gd name="T37" fmla="*/ 1196 h 1409"/>
                <a:gd name="T38" fmla="*/ 408 w 4103"/>
                <a:gd name="T39" fmla="*/ 1225 h 1409"/>
                <a:gd name="T40" fmla="*/ 514 w 4103"/>
                <a:gd name="T41" fmla="*/ 1225 h 1409"/>
                <a:gd name="T42" fmla="*/ 631 w 4103"/>
                <a:gd name="T43" fmla="*/ 1168 h 1409"/>
                <a:gd name="T44" fmla="*/ 794 w 4103"/>
                <a:gd name="T45" fmla="*/ 1220 h 1409"/>
                <a:gd name="T46" fmla="*/ 672 w 4103"/>
                <a:gd name="T47" fmla="*/ 1348 h 1409"/>
                <a:gd name="T48" fmla="*/ 847 w 4103"/>
                <a:gd name="T49" fmla="*/ 1359 h 1409"/>
                <a:gd name="T50" fmla="*/ 943 w 4103"/>
                <a:gd name="T51" fmla="*/ 1196 h 1409"/>
                <a:gd name="T52" fmla="*/ 1129 w 4103"/>
                <a:gd name="T53" fmla="*/ 1351 h 1409"/>
                <a:gd name="T54" fmla="*/ 1198 w 4103"/>
                <a:gd name="T55" fmla="*/ 1196 h 1409"/>
                <a:gd name="T56" fmla="*/ 1280 w 4103"/>
                <a:gd name="T57" fmla="*/ 1129 h 1409"/>
                <a:gd name="T58" fmla="*/ 1253 w 4103"/>
                <a:gd name="T59" fmla="*/ 1254 h 1409"/>
                <a:gd name="T60" fmla="*/ 1489 w 4103"/>
                <a:gd name="T61" fmla="*/ 1194 h 1409"/>
                <a:gd name="T62" fmla="*/ 1546 w 4103"/>
                <a:gd name="T63" fmla="*/ 1353 h 1409"/>
                <a:gd name="T64" fmla="*/ 1714 w 4103"/>
                <a:gd name="T65" fmla="*/ 1286 h 1409"/>
                <a:gd name="T66" fmla="*/ 1761 w 4103"/>
                <a:gd name="T67" fmla="*/ 1328 h 1409"/>
                <a:gd name="T68" fmla="*/ 1976 w 4103"/>
                <a:gd name="T69" fmla="*/ 1346 h 1409"/>
                <a:gd name="T70" fmla="*/ 1842 w 4103"/>
                <a:gd name="T71" fmla="*/ 1270 h 1409"/>
                <a:gd name="T72" fmla="*/ 1887 w 4103"/>
                <a:gd name="T73" fmla="*/ 1270 h 1409"/>
                <a:gd name="T74" fmla="*/ 2110 w 4103"/>
                <a:gd name="T75" fmla="*/ 1348 h 1409"/>
                <a:gd name="T76" fmla="*/ 87 w 4103"/>
                <a:gd name="T77" fmla="*/ 1221 h 1409"/>
                <a:gd name="T78" fmla="*/ 5 w 4103"/>
                <a:gd name="T79" fmla="*/ 1271 h 1409"/>
                <a:gd name="T80" fmla="*/ 2343 w 4103"/>
                <a:gd name="T81" fmla="*/ 1322 h 1409"/>
                <a:gd name="T82" fmla="*/ 2378 w 4103"/>
                <a:gd name="T83" fmla="*/ 1249 h 1409"/>
                <a:gd name="T84" fmla="*/ 2528 w 4103"/>
                <a:gd name="T85" fmla="*/ 1221 h 1409"/>
                <a:gd name="T86" fmla="*/ 2832 w 4103"/>
                <a:gd name="T87" fmla="*/ 1192 h 1409"/>
                <a:gd name="T88" fmla="*/ 2709 w 4103"/>
                <a:gd name="T89" fmla="*/ 1348 h 1409"/>
                <a:gd name="T90" fmla="*/ 2963 w 4103"/>
                <a:gd name="T91" fmla="*/ 1216 h 1409"/>
                <a:gd name="T92" fmla="*/ 2966 w 4103"/>
                <a:gd name="T93" fmla="*/ 1195 h 1409"/>
                <a:gd name="T94" fmla="*/ 3072 w 4103"/>
                <a:gd name="T95" fmla="*/ 1348 h 1409"/>
                <a:gd name="T96" fmla="*/ 3168 w 4103"/>
                <a:gd name="T97" fmla="*/ 1335 h 1409"/>
                <a:gd name="T98" fmla="*/ 3246 w 4103"/>
                <a:gd name="T99" fmla="*/ 1220 h 1409"/>
                <a:gd name="T100" fmla="*/ 3457 w 4103"/>
                <a:gd name="T101" fmla="*/ 1348 h 1409"/>
                <a:gd name="T102" fmla="*/ 3509 w 4103"/>
                <a:gd name="T103" fmla="*/ 1194 h 1409"/>
                <a:gd name="T104" fmla="*/ 3513 w 4103"/>
                <a:gd name="T105" fmla="*/ 1168 h 1409"/>
                <a:gd name="T106" fmla="*/ 3601 w 4103"/>
                <a:gd name="T107" fmla="*/ 1196 h 1409"/>
                <a:gd name="T108" fmla="*/ 3656 w 4103"/>
                <a:gd name="T109" fmla="*/ 1317 h 1409"/>
                <a:gd name="T110" fmla="*/ 3687 w 4103"/>
                <a:gd name="T111" fmla="*/ 1406 h 1409"/>
                <a:gd name="T112" fmla="*/ 3987 w 4103"/>
                <a:gd name="T113" fmla="*/ 1145 h 1409"/>
                <a:gd name="T114" fmla="*/ 4072 w 4103"/>
                <a:gd name="T115" fmla="*/ 1129 h 1409"/>
                <a:gd name="T116" fmla="*/ 3978 w 4103"/>
                <a:gd name="T117" fmla="*/ 1225 h 14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03"/>
                <a:gd name="T178" fmla="*/ 0 h 1409"/>
                <a:gd name="T179" fmla="*/ 4103 w 4103"/>
                <a:gd name="T180" fmla="*/ 1409 h 14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03" h="1409">
                  <a:moveTo>
                    <a:pt x="2267" y="697"/>
                  </a:moveTo>
                  <a:cubicBezTo>
                    <a:pt x="2149" y="697"/>
                    <a:pt x="2149" y="697"/>
                    <a:pt x="2149" y="697"/>
                  </a:cubicBezTo>
                  <a:cubicBezTo>
                    <a:pt x="2168" y="619"/>
                    <a:pt x="2168" y="619"/>
                    <a:pt x="2168" y="619"/>
                  </a:cubicBezTo>
                  <a:cubicBezTo>
                    <a:pt x="1930" y="619"/>
                    <a:pt x="1930" y="619"/>
                    <a:pt x="1930" y="619"/>
                  </a:cubicBezTo>
                  <a:cubicBezTo>
                    <a:pt x="1911" y="697"/>
                    <a:pt x="1911" y="697"/>
                    <a:pt x="1911" y="697"/>
                  </a:cubicBezTo>
                  <a:cubicBezTo>
                    <a:pt x="1796" y="697"/>
                    <a:pt x="1796" y="697"/>
                    <a:pt x="1796" y="697"/>
                  </a:cubicBezTo>
                  <a:cubicBezTo>
                    <a:pt x="1796" y="681"/>
                    <a:pt x="1796" y="681"/>
                    <a:pt x="1796" y="681"/>
                  </a:cubicBezTo>
                  <a:cubicBezTo>
                    <a:pt x="1798" y="672"/>
                    <a:pt x="1799" y="663"/>
                    <a:pt x="1802" y="653"/>
                  </a:cubicBezTo>
                  <a:cubicBezTo>
                    <a:pt x="1823" y="569"/>
                    <a:pt x="1878" y="485"/>
                    <a:pt x="1974" y="485"/>
                  </a:cubicBezTo>
                  <a:cubicBezTo>
                    <a:pt x="2012" y="485"/>
                    <a:pt x="2050" y="499"/>
                    <a:pt x="2045" y="552"/>
                  </a:cubicBezTo>
                  <a:cubicBezTo>
                    <a:pt x="2186" y="552"/>
                    <a:pt x="2186" y="552"/>
                    <a:pt x="2186" y="552"/>
                  </a:cubicBezTo>
                  <a:cubicBezTo>
                    <a:pt x="2192" y="527"/>
                    <a:pt x="2201" y="486"/>
                    <a:pt x="2174" y="447"/>
                  </a:cubicBezTo>
                  <a:cubicBezTo>
                    <a:pt x="2145" y="406"/>
                    <a:pt x="2084" y="389"/>
                    <a:pt x="2005" y="389"/>
                  </a:cubicBezTo>
                  <a:cubicBezTo>
                    <a:pt x="1949" y="389"/>
                    <a:pt x="1867" y="398"/>
                    <a:pt x="1796" y="444"/>
                  </a:cubicBezTo>
                  <a:cubicBezTo>
                    <a:pt x="1796" y="18"/>
                    <a:pt x="1796" y="18"/>
                    <a:pt x="1796" y="18"/>
                  </a:cubicBezTo>
                  <a:cubicBezTo>
                    <a:pt x="2267" y="18"/>
                    <a:pt x="2267" y="18"/>
                    <a:pt x="2267" y="18"/>
                  </a:cubicBezTo>
                  <a:cubicBezTo>
                    <a:pt x="2267" y="697"/>
                    <a:pt x="2267" y="697"/>
                    <a:pt x="2267" y="697"/>
                  </a:cubicBezTo>
                  <a:cubicBezTo>
                    <a:pt x="2267" y="697"/>
                    <a:pt x="2267" y="697"/>
                    <a:pt x="2267" y="697"/>
                  </a:cubicBezTo>
                  <a:close/>
                  <a:moveTo>
                    <a:pt x="1989" y="812"/>
                  </a:moveTo>
                  <a:cubicBezTo>
                    <a:pt x="1962" y="817"/>
                    <a:pt x="1936" y="820"/>
                    <a:pt x="1910" y="820"/>
                  </a:cubicBezTo>
                  <a:cubicBezTo>
                    <a:pt x="1842" y="820"/>
                    <a:pt x="1795" y="788"/>
                    <a:pt x="1794" y="715"/>
                  </a:cubicBezTo>
                  <a:cubicBezTo>
                    <a:pt x="2014" y="715"/>
                    <a:pt x="2014" y="715"/>
                    <a:pt x="2014" y="715"/>
                  </a:cubicBezTo>
                  <a:cubicBezTo>
                    <a:pt x="1989" y="812"/>
                    <a:pt x="1989" y="812"/>
                    <a:pt x="1989" y="812"/>
                  </a:cubicBezTo>
                  <a:cubicBezTo>
                    <a:pt x="1989" y="812"/>
                    <a:pt x="1989" y="812"/>
                    <a:pt x="1989" y="812"/>
                  </a:cubicBezTo>
                  <a:close/>
                  <a:moveTo>
                    <a:pt x="1718" y="424"/>
                  </a:moveTo>
                  <a:cubicBezTo>
                    <a:pt x="1718" y="521"/>
                    <a:pt x="1718" y="521"/>
                    <a:pt x="1718" y="521"/>
                  </a:cubicBezTo>
                  <a:cubicBezTo>
                    <a:pt x="1685" y="567"/>
                    <a:pt x="1665" y="616"/>
                    <a:pt x="1655" y="656"/>
                  </a:cubicBezTo>
                  <a:cubicBezTo>
                    <a:pt x="1651" y="670"/>
                    <a:pt x="1649" y="684"/>
                    <a:pt x="1648" y="697"/>
                  </a:cubicBezTo>
                  <a:cubicBezTo>
                    <a:pt x="1578" y="697"/>
                    <a:pt x="1578" y="697"/>
                    <a:pt x="1578" y="697"/>
                  </a:cubicBezTo>
                  <a:cubicBezTo>
                    <a:pt x="1637" y="417"/>
                    <a:pt x="1637" y="417"/>
                    <a:pt x="1637" y="417"/>
                  </a:cubicBezTo>
                  <a:cubicBezTo>
                    <a:pt x="1438" y="416"/>
                    <a:pt x="1438" y="416"/>
                    <a:pt x="1438" y="416"/>
                  </a:cubicBezTo>
                  <a:cubicBezTo>
                    <a:pt x="1260" y="697"/>
                    <a:pt x="1260" y="697"/>
                    <a:pt x="1260" y="697"/>
                  </a:cubicBezTo>
                  <a:cubicBezTo>
                    <a:pt x="1247" y="697"/>
                    <a:pt x="1247" y="697"/>
                    <a:pt x="1247" y="697"/>
                  </a:cubicBezTo>
                  <a:cubicBezTo>
                    <a:pt x="1247" y="18"/>
                    <a:pt x="1247" y="18"/>
                    <a:pt x="1247" y="18"/>
                  </a:cubicBezTo>
                  <a:cubicBezTo>
                    <a:pt x="1718" y="18"/>
                    <a:pt x="1718" y="18"/>
                    <a:pt x="1718" y="18"/>
                  </a:cubicBezTo>
                  <a:cubicBezTo>
                    <a:pt x="1718" y="424"/>
                    <a:pt x="1718" y="424"/>
                    <a:pt x="1718" y="424"/>
                  </a:cubicBezTo>
                  <a:cubicBezTo>
                    <a:pt x="1718" y="424"/>
                    <a:pt x="1718" y="424"/>
                    <a:pt x="1718" y="424"/>
                  </a:cubicBezTo>
                  <a:close/>
                  <a:moveTo>
                    <a:pt x="1455" y="697"/>
                  </a:moveTo>
                  <a:cubicBezTo>
                    <a:pt x="1384" y="697"/>
                    <a:pt x="1384" y="697"/>
                    <a:pt x="1384" y="697"/>
                  </a:cubicBezTo>
                  <a:cubicBezTo>
                    <a:pt x="1491" y="529"/>
                    <a:pt x="1491" y="529"/>
                    <a:pt x="1491" y="529"/>
                  </a:cubicBezTo>
                  <a:cubicBezTo>
                    <a:pt x="1455" y="697"/>
                    <a:pt x="1455" y="697"/>
                    <a:pt x="1455" y="697"/>
                  </a:cubicBezTo>
                  <a:cubicBezTo>
                    <a:pt x="1455" y="697"/>
                    <a:pt x="1455" y="697"/>
                    <a:pt x="1455" y="697"/>
                  </a:cubicBezTo>
                  <a:close/>
                  <a:moveTo>
                    <a:pt x="1169" y="416"/>
                  </a:moveTo>
                  <a:cubicBezTo>
                    <a:pt x="1051" y="416"/>
                    <a:pt x="1051" y="416"/>
                    <a:pt x="1051" y="416"/>
                  </a:cubicBezTo>
                  <a:cubicBezTo>
                    <a:pt x="970" y="697"/>
                    <a:pt x="970" y="697"/>
                    <a:pt x="970" y="697"/>
                  </a:cubicBezTo>
                  <a:cubicBezTo>
                    <a:pt x="845" y="697"/>
                    <a:pt x="845" y="697"/>
                    <a:pt x="845" y="697"/>
                  </a:cubicBezTo>
                  <a:cubicBezTo>
                    <a:pt x="909" y="674"/>
                    <a:pt x="948" y="629"/>
                    <a:pt x="960" y="562"/>
                  </a:cubicBezTo>
                  <a:cubicBezTo>
                    <a:pt x="970" y="510"/>
                    <a:pt x="965" y="476"/>
                    <a:pt x="944" y="451"/>
                  </a:cubicBezTo>
                  <a:cubicBezTo>
                    <a:pt x="912" y="413"/>
                    <a:pt x="848" y="416"/>
                    <a:pt x="792" y="416"/>
                  </a:cubicBezTo>
                  <a:cubicBezTo>
                    <a:pt x="782" y="416"/>
                    <a:pt x="698" y="416"/>
                    <a:pt x="698" y="416"/>
                  </a:cubicBezTo>
                  <a:cubicBezTo>
                    <a:pt x="698" y="18"/>
                    <a:pt x="698" y="18"/>
                    <a:pt x="698" y="18"/>
                  </a:cubicBezTo>
                  <a:cubicBezTo>
                    <a:pt x="1169" y="18"/>
                    <a:pt x="1169" y="18"/>
                    <a:pt x="1169" y="18"/>
                  </a:cubicBezTo>
                  <a:cubicBezTo>
                    <a:pt x="1169" y="416"/>
                    <a:pt x="1169" y="416"/>
                    <a:pt x="1169" y="416"/>
                  </a:cubicBezTo>
                  <a:cubicBezTo>
                    <a:pt x="1169" y="416"/>
                    <a:pt x="1169" y="416"/>
                    <a:pt x="1169" y="416"/>
                  </a:cubicBezTo>
                  <a:close/>
                  <a:moveTo>
                    <a:pt x="1094" y="697"/>
                  </a:moveTo>
                  <a:cubicBezTo>
                    <a:pt x="1143" y="521"/>
                    <a:pt x="1143" y="521"/>
                    <a:pt x="1143" y="521"/>
                  </a:cubicBezTo>
                  <a:cubicBezTo>
                    <a:pt x="1145" y="697"/>
                    <a:pt x="1145" y="697"/>
                    <a:pt x="1145" y="697"/>
                  </a:cubicBezTo>
                  <a:cubicBezTo>
                    <a:pt x="1094" y="697"/>
                    <a:pt x="1094" y="697"/>
                    <a:pt x="1094" y="697"/>
                  </a:cubicBezTo>
                  <a:cubicBezTo>
                    <a:pt x="1094" y="697"/>
                    <a:pt x="1094" y="697"/>
                    <a:pt x="1094" y="697"/>
                  </a:cubicBezTo>
                  <a:close/>
                  <a:moveTo>
                    <a:pt x="751" y="630"/>
                  </a:moveTo>
                  <a:cubicBezTo>
                    <a:pt x="751" y="630"/>
                    <a:pt x="751" y="630"/>
                    <a:pt x="751" y="630"/>
                  </a:cubicBezTo>
                  <a:cubicBezTo>
                    <a:pt x="746" y="630"/>
                    <a:pt x="741" y="631"/>
                    <a:pt x="736" y="631"/>
                  </a:cubicBezTo>
                  <a:cubicBezTo>
                    <a:pt x="729" y="631"/>
                    <a:pt x="724" y="631"/>
                    <a:pt x="719" y="631"/>
                  </a:cubicBezTo>
                  <a:cubicBezTo>
                    <a:pt x="689" y="631"/>
                    <a:pt x="689" y="631"/>
                    <a:pt x="689" y="631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9" y="554"/>
                    <a:pt x="709" y="554"/>
                    <a:pt x="709" y="554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32" y="494"/>
                    <a:pt x="739" y="494"/>
                    <a:pt x="746" y="494"/>
                  </a:cubicBezTo>
                  <a:cubicBezTo>
                    <a:pt x="769" y="494"/>
                    <a:pt x="769" y="494"/>
                    <a:pt x="769" y="494"/>
                  </a:cubicBezTo>
                  <a:cubicBezTo>
                    <a:pt x="809" y="494"/>
                    <a:pt x="834" y="496"/>
                    <a:pt x="843" y="509"/>
                  </a:cubicBezTo>
                  <a:cubicBezTo>
                    <a:pt x="850" y="518"/>
                    <a:pt x="849" y="535"/>
                    <a:pt x="841" y="560"/>
                  </a:cubicBezTo>
                  <a:cubicBezTo>
                    <a:pt x="827" y="603"/>
                    <a:pt x="809" y="626"/>
                    <a:pt x="751" y="630"/>
                  </a:cubicBezTo>
                  <a:moveTo>
                    <a:pt x="620" y="441"/>
                  </a:moveTo>
                  <a:cubicBezTo>
                    <a:pt x="613" y="465"/>
                    <a:pt x="613" y="465"/>
                    <a:pt x="613" y="465"/>
                  </a:cubicBezTo>
                  <a:cubicBezTo>
                    <a:pt x="545" y="689"/>
                    <a:pt x="545" y="689"/>
                    <a:pt x="545" y="689"/>
                  </a:cubicBezTo>
                  <a:cubicBezTo>
                    <a:pt x="542" y="697"/>
                    <a:pt x="542" y="697"/>
                    <a:pt x="542" y="697"/>
                  </a:cubicBezTo>
                  <a:cubicBezTo>
                    <a:pt x="321" y="697"/>
                    <a:pt x="321" y="697"/>
                    <a:pt x="321" y="697"/>
                  </a:cubicBezTo>
                  <a:cubicBezTo>
                    <a:pt x="303" y="661"/>
                    <a:pt x="303" y="661"/>
                    <a:pt x="303" y="661"/>
                  </a:cubicBezTo>
                  <a:cubicBezTo>
                    <a:pt x="542" y="417"/>
                    <a:pt x="542" y="417"/>
                    <a:pt x="542" y="417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62" y="417"/>
                    <a:pt x="262" y="417"/>
                    <a:pt x="262" y="417"/>
                  </a:cubicBezTo>
                  <a:cubicBezTo>
                    <a:pt x="149" y="417"/>
                    <a:pt x="149" y="417"/>
                    <a:pt x="149" y="4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620" y="18"/>
                    <a:pt x="620" y="18"/>
                    <a:pt x="620" y="18"/>
                  </a:cubicBezTo>
                  <a:cubicBezTo>
                    <a:pt x="620" y="441"/>
                    <a:pt x="620" y="441"/>
                    <a:pt x="620" y="441"/>
                  </a:cubicBezTo>
                  <a:cubicBezTo>
                    <a:pt x="620" y="441"/>
                    <a:pt x="620" y="441"/>
                    <a:pt x="620" y="441"/>
                  </a:cubicBezTo>
                  <a:close/>
                  <a:moveTo>
                    <a:pt x="178" y="697"/>
                  </a:moveTo>
                  <a:cubicBezTo>
                    <a:pt x="179" y="695"/>
                    <a:pt x="179" y="695"/>
                    <a:pt x="179" y="695"/>
                  </a:cubicBezTo>
                  <a:cubicBezTo>
                    <a:pt x="180" y="697"/>
                    <a:pt x="180" y="697"/>
                    <a:pt x="180" y="697"/>
                  </a:cubicBezTo>
                  <a:cubicBezTo>
                    <a:pt x="178" y="697"/>
                    <a:pt x="178" y="697"/>
                    <a:pt x="178" y="697"/>
                  </a:cubicBezTo>
                  <a:cubicBezTo>
                    <a:pt x="178" y="697"/>
                    <a:pt x="178" y="697"/>
                    <a:pt x="178" y="697"/>
                  </a:cubicBezTo>
                  <a:close/>
                  <a:moveTo>
                    <a:pt x="1778" y="0"/>
                  </a:moveTo>
                  <a:cubicBezTo>
                    <a:pt x="1778" y="457"/>
                    <a:pt x="1778" y="457"/>
                    <a:pt x="1778" y="457"/>
                  </a:cubicBezTo>
                  <a:cubicBezTo>
                    <a:pt x="1763" y="469"/>
                    <a:pt x="1749" y="483"/>
                    <a:pt x="1736" y="498"/>
                  </a:cubicBezTo>
                  <a:cubicBezTo>
                    <a:pt x="1736" y="0"/>
                    <a:pt x="1736" y="0"/>
                    <a:pt x="1736" y="0"/>
                  </a:cubicBezTo>
                  <a:cubicBezTo>
                    <a:pt x="1229" y="0"/>
                    <a:pt x="1229" y="0"/>
                    <a:pt x="1229" y="0"/>
                  </a:cubicBezTo>
                  <a:cubicBezTo>
                    <a:pt x="1229" y="416"/>
                    <a:pt x="1229" y="416"/>
                    <a:pt x="1229" y="416"/>
                  </a:cubicBezTo>
                  <a:cubicBezTo>
                    <a:pt x="1187" y="416"/>
                    <a:pt x="1187" y="416"/>
                    <a:pt x="1187" y="416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680" y="0"/>
                    <a:pt x="680" y="0"/>
                    <a:pt x="680" y="0"/>
                  </a:cubicBezTo>
                  <a:cubicBezTo>
                    <a:pt x="680" y="417"/>
                    <a:pt x="680" y="417"/>
                    <a:pt x="680" y="417"/>
                  </a:cubicBezTo>
                  <a:cubicBezTo>
                    <a:pt x="638" y="417"/>
                    <a:pt x="638" y="417"/>
                    <a:pt x="638" y="417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75"/>
                    <a:pt x="131" y="475"/>
                    <a:pt x="131" y="475"/>
                  </a:cubicBezTo>
                  <a:cubicBezTo>
                    <a:pt x="2" y="906"/>
                    <a:pt x="2" y="906"/>
                    <a:pt x="2" y="906"/>
                  </a:cubicBezTo>
                  <a:cubicBezTo>
                    <a:pt x="115" y="906"/>
                    <a:pt x="115" y="906"/>
                    <a:pt x="115" y="906"/>
                  </a:cubicBezTo>
                  <a:cubicBezTo>
                    <a:pt x="173" y="715"/>
                    <a:pt x="173" y="715"/>
                    <a:pt x="173" y="715"/>
                  </a:cubicBezTo>
                  <a:cubicBezTo>
                    <a:pt x="189" y="715"/>
                    <a:pt x="189" y="715"/>
                    <a:pt x="189" y="715"/>
                  </a:cubicBezTo>
                  <a:cubicBezTo>
                    <a:pt x="283" y="906"/>
                    <a:pt x="283" y="906"/>
                    <a:pt x="283" y="906"/>
                  </a:cubicBezTo>
                  <a:cubicBezTo>
                    <a:pt x="421" y="906"/>
                    <a:pt x="421" y="906"/>
                    <a:pt x="421" y="906"/>
                  </a:cubicBezTo>
                  <a:cubicBezTo>
                    <a:pt x="329" y="715"/>
                    <a:pt x="329" y="715"/>
                    <a:pt x="329" y="715"/>
                  </a:cubicBezTo>
                  <a:cubicBezTo>
                    <a:pt x="537" y="715"/>
                    <a:pt x="537" y="715"/>
                    <a:pt x="537" y="715"/>
                  </a:cubicBezTo>
                  <a:cubicBezTo>
                    <a:pt x="479" y="906"/>
                    <a:pt x="479" y="906"/>
                    <a:pt x="479" y="906"/>
                  </a:cubicBezTo>
                  <a:cubicBezTo>
                    <a:pt x="604" y="906"/>
                    <a:pt x="604" y="906"/>
                    <a:pt x="604" y="906"/>
                  </a:cubicBezTo>
                  <a:cubicBezTo>
                    <a:pt x="661" y="715"/>
                    <a:pt x="661" y="715"/>
                    <a:pt x="661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727" y="715"/>
                    <a:pt x="727" y="715"/>
                    <a:pt x="727" y="715"/>
                  </a:cubicBezTo>
                  <a:cubicBezTo>
                    <a:pt x="730" y="715"/>
                    <a:pt x="730" y="715"/>
                    <a:pt x="730" y="715"/>
                  </a:cubicBezTo>
                  <a:cubicBezTo>
                    <a:pt x="965" y="715"/>
                    <a:pt x="965" y="715"/>
                    <a:pt x="965" y="715"/>
                  </a:cubicBezTo>
                  <a:cubicBezTo>
                    <a:pt x="910" y="905"/>
                    <a:pt x="910" y="905"/>
                    <a:pt x="910" y="905"/>
                  </a:cubicBezTo>
                  <a:cubicBezTo>
                    <a:pt x="1035" y="905"/>
                    <a:pt x="1035" y="905"/>
                    <a:pt x="1035" y="905"/>
                  </a:cubicBezTo>
                  <a:cubicBezTo>
                    <a:pt x="1088" y="715"/>
                    <a:pt x="1088" y="715"/>
                    <a:pt x="1088" y="715"/>
                  </a:cubicBezTo>
                  <a:cubicBezTo>
                    <a:pt x="1145" y="715"/>
                    <a:pt x="1145" y="715"/>
                    <a:pt x="1145" y="715"/>
                  </a:cubicBezTo>
                  <a:cubicBezTo>
                    <a:pt x="1146" y="905"/>
                    <a:pt x="1146" y="905"/>
                    <a:pt x="1146" y="905"/>
                  </a:cubicBezTo>
                  <a:cubicBezTo>
                    <a:pt x="1252" y="905"/>
                    <a:pt x="1252" y="905"/>
                    <a:pt x="1252" y="905"/>
                  </a:cubicBezTo>
                  <a:cubicBezTo>
                    <a:pt x="1372" y="715"/>
                    <a:pt x="1372" y="715"/>
                    <a:pt x="1372" y="715"/>
                  </a:cubicBezTo>
                  <a:cubicBezTo>
                    <a:pt x="1451" y="715"/>
                    <a:pt x="1451" y="715"/>
                    <a:pt x="1451" y="715"/>
                  </a:cubicBezTo>
                  <a:cubicBezTo>
                    <a:pt x="1410" y="905"/>
                    <a:pt x="1410" y="905"/>
                    <a:pt x="1410" y="905"/>
                  </a:cubicBezTo>
                  <a:cubicBezTo>
                    <a:pt x="1534" y="905"/>
                    <a:pt x="1534" y="905"/>
                    <a:pt x="1534" y="905"/>
                  </a:cubicBezTo>
                  <a:cubicBezTo>
                    <a:pt x="1574" y="715"/>
                    <a:pt x="1574" y="715"/>
                    <a:pt x="1574" y="715"/>
                  </a:cubicBezTo>
                  <a:cubicBezTo>
                    <a:pt x="1645" y="715"/>
                    <a:pt x="1645" y="715"/>
                    <a:pt x="1645" y="715"/>
                  </a:cubicBezTo>
                  <a:cubicBezTo>
                    <a:pt x="1643" y="774"/>
                    <a:pt x="1658" y="827"/>
                    <a:pt x="1697" y="863"/>
                  </a:cubicBezTo>
                  <a:cubicBezTo>
                    <a:pt x="1745" y="907"/>
                    <a:pt x="1818" y="916"/>
                    <a:pt x="1872" y="916"/>
                  </a:cubicBezTo>
                  <a:cubicBezTo>
                    <a:pt x="1947" y="916"/>
                    <a:pt x="2024" y="905"/>
                    <a:pt x="2102" y="888"/>
                  </a:cubicBezTo>
                  <a:cubicBezTo>
                    <a:pt x="2145" y="715"/>
                    <a:pt x="2145" y="715"/>
                    <a:pt x="2145" y="715"/>
                  </a:cubicBezTo>
                  <a:cubicBezTo>
                    <a:pt x="2285" y="715"/>
                    <a:pt x="2285" y="715"/>
                    <a:pt x="2285" y="715"/>
                  </a:cubicBezTo>
                  <a:cubicBezTo>
                    <a:pt x="2285" y="0"/>
                    <a:pt x="2285" y="0"/>
                    <a:pt x="2285" y="0"/>
                  </a:cubicBezTo>
                  <a:cubicBezTo>
                    <a:pt x="1778" y="0"/>
                    <a:pt x="1778" y="0"/>
                    <a:pt x="1778" y="0"/>
                  </a:cubicBezTo>
                  <a:cubicBezTo>
                    <a:pt x="1778" y="0"/>
                    <a:pt x="1778" y="0"/>
                    <a:pt x="1778" y="0"/>
                  </a:cubicBezTo>
                  <a:close/>
                  <a:moveTo>
                    <a:pt x="222" y="1195"/>
                  </a:moveTo>
                  <a:cubicBezTo>
                    <a:pt x="203" y="1286"/>
                    <a:pt x="203" y="1286"/>
                    <a:pt x="203" y="1286"/>
                  </a:cubicBezTo>
                  <a:cubicBezTo>
                    <a:pt x="200" y="1299"/>
                    <a:pt x="196" y="1320"/>
                    <a:pt x="220" y="1320"/>
                  </a:cubicBezTo>
                  <a:cubicBezTo>
                    <a:pt x="249" y="1320"/>
                    <a:pt x="253" y="1298"/>
                    <a:pt x="259" y="1272"/>
                  </a:cubicBezTo>
                  <a:cubicBezTo>
                    <a:pt x="275" y="1195"/>
                    <a:pt x="275" y="1195"/>
                    <a:pt x="275" y="1195"/>
                  </a:cubicBezTo>
                  <a:cubicBezTo>
                    <a:pt x="321" y="1195"/>
                    <a:pt x="321" y="1195"/>
                    <a:pt x="321" y="1195"/>
                  </a:cubicBezTo>
                  <a:cubicBezTo>
                    <a:pt x="300" y="1296"/>
                    <a:pt x="300" y="1296"/>
                    <a:pt x="300" y="1296"/>
                  </a:cubicBezTo>
                  <a:cubicBezTo>
                    <a:pt x="294" y="1329"/>
                    <a:pt x="293" y="1333"/>
                    <a:pt x="292" y="1337"/>
                  </a:cubicBezTo>
                  <a:cubicBezTo>
                    <a:pt x="292" y="1341"/>
                    <a:pt x="291" y="1344"/>
                    <a:pt x="291" y="1348"/>
                  </a:cubicBezTo>
                  <a:cubicBezTo>
                    <a:pt x="247" y="1348"/>
                    <a:pt x="247" y="1348"/>
                    <a:pt x="247" y="1348"/>
                  </a:cubicBezTo>
                  <a:cubicBezTo>
                    <a:pt x="250" y="1328"/>
                    <a:pt x="250" y="1328"/>
                    <a:pt x="250" y="1328"/>
                  </a:cubicBezTo>
                  <a:cubicBezTo>
                    <a:pt x="244" y="1334"/>
                    <a:pt x="229" y="1352"/>
                    <a:pt x="200" y="1352"/>
                  </a:cubicBezTo>
                  <a:cubicBezTo>
                    <a:pt x="179" y="1352"/>
                    <a:pt x="164" y="1343"/>
                    <a:pt x="158" y="1331"/>
                  </a:cubicBezTo>
                  <a:cubicBezTo>
                    <a:pt x="151" y="1319"/>
                    <a:pt x="155" y="1297"/>
                    <a:pt x="157" y="1290"/>
                  </a:cubicBezTo>
                  <a:cubicBezTo>
                    <a:pt x="177" y="1195"/>
                    <a:pt x="177" y="1195"/>
                    <a:pt x="177" y="1195"/>
                  </a:cubicBezTo>
                  <a:cubicBezTo>
                    <a:pt x="222" y="1195"/>
                    <a:pt x="222" y="1195"/>
                    <a:pt x="222" y="1195"/>
                  </a:cubicBezTo>
                  <a:cubicBezTo>
                    <a:pt x="222" y="1195"/>
                    <a:pt x="222" y="1195"/>
                    <a:pt x="222" y="1195"/>
                  </a:cubicBezTo>
                  <a:close/>
                  <a:moveTo>
                    <a:pt x="514" y="1225"/>
                  </a:moveTo>
                  <a:cubicBezTo>
                    <a:pt x="550" y="1225"/>
                    <a:pt x="550" y="1225"/>
                    <a:pt x="550" y="1225"/>
                  </a:cubicBezTo>
                  <a:cubicBezTo>
                    <a:pt x="556" y="1196"/>
                    <a:pt x="556" y="1196"/>
                    <a:pt x="556" y="1196"/>
                  </a:cubicBezTo>
                  <a:cubicBezTo>
                    <a:pt x="520" y="1196"/>
                    <a:pt x="520" y="1196"/>
                    <a:pt x="520" y="1196"/>
                  </a:cubicBezTo>
                  <a:cubicBezTo>
                    <a:pt x="530" y="1149"/>
                    <a:pt x="530" y="1149"/>
                    <a:pt x="530" y="1149"/>
                  </a:cubicBezTo>
                  <a:cubicBezTo>
                    <a:pt x="482" y="1166"/>
                    <a:pt x="482" y="1166"/>
                    <a:pt x="482" y="1166"/>
                  </a:cubicBezTo>
                  <a:cubicBezTo>
                    <a:pt x="475" y="1196"/>
                    <a:pt x="475" y="1196"/>
                    <a:pt x="475" y="1196"/>
                  </a:cubicBezTo>
                  <a:cubicBezTo>
                    <a:pt x="414" y="1196"/>
                    <a:pt x="414" y="1196"/>
                    <a:pt x="414" y="1196"/>
                  </a:cubicBezTo>
                  <a:cubicBezTo>
                    <a:pt x="424" y="1149"/>
                    <a:pt x="424" y="1149"/>
                    <a:pt x="424" y="1149"/>
                  </a:cubicBezTo>
                  <a:cubicBezTo>
                    <a:pt x="376" y="1166"/>
                    <a:pt x="376" y="1166"/>
                    <a:pt x="376" y="1166"/>
                  </a:cubicBezTo>
                  <a:cubicBezTo>
                    <a:pt x="369" y="1196"/>
                    <a:pt x="369" y="1196"/>
                    <a:pt x="369" y="1196"/>
                  </a:cubicBezTo>
                  <a:cubicBezTo>
                    <a:pt x="340" y="1196"/>
                    <a:pt x="340" y="1196"/>
                    <a:pt x="340" y="1196"/>
                  </a:cubicBezTo>
                  <a:cubicBezTo>
                    <a:pt x="333" y="1225"/>
                    <a:pt x="333" y="1225"/>
                    <a:pt x="333" y="1225"/>
                  </a:cubicBezTo>
                  <a:cubicBezTo>
                    <a:pt x="363" y="1225"/>
                    <a:pt x="363" y="1225"/>
                    <a:pt x="363" y="1225"/>
                  </a:cubicBezTo>
                  <a:cubicBezTo>
                    <a:pt x="345" y="1310"/>
                    <a:pt x="345" y="1310"/>
                    <a:pt x="345" y="1310"/>
                  </a:cubicBezTo>
                  <a:cubicBezTo>
                    <a:pt x="342" y="1322"/>
                    <a:pt x="336" y="1351"/>
                    <a:pt x="382" y="1351"/>
                  </a:cubicBezTo>
                  <a:cubicBezTo>
                    <a:pt x="389" y="1351"/>
                    <a:pt x="402" y="1350"/>
                    <a:pt x="417" y="1346"/>
                  </a:cubicBezTo>
                  <a:cubicBezTo>
                    <a:pt x="424" y="1317"/>
                    <a:pt x="424" y="1317"/>
                    <a:pt x="424" y="1317"/>
                  </a:cubicBezTo>
                  <a:cubicBezTo>
                    <a:pt x="418" y="1317"/>
                    <a:pt x="415" y="1317"/>
                    <a:pt x="408" y="1317"/>
                  </a:cubicBezTo>
                  <a:cubicBezTo>
                    <a:pt x="388" y="1317"/>
                    <a:pt x="391" y="1309"/>
                    <a:pt x="393" y="1295"/>
                  </a:cubicBezTo>
                  <a:cubicBezTo>
                    <a:pt x="408" y="1225"/>
                    <a:pt x="408" y="1225"/>
                    <a:pt x="408" y="1225"/>
                  </a:cubicBezTo>
                  <a:cubicBezTo>
                    <a:pt x="469" y="1225"/>
                    <a:pt x="469" y="1225"/>
                    <a:pt x="469" y="1225"/>
                  </a:cubicBezTo>
                  <a:cubicBezTo>
                    <a:pt x="451" y="1310"/>
                    <a:pt x="451" y="1310"/>
                    <a:pt x="451" y="1310"/>
                  </a:cubicBezTo>
                  <a:cubicBezTo>
                    <a:pt x="448" y="1322"/>
                    <a:pt x="442" y="1351"/>
                    <a:pt x="488" y="1351"/>
                  </a:cubicBezTo>
                  <a:cubicBezTo>
                    <a:pt x="495" y="1351"/>
                    <a:pt x="508" y="1350"/>
                    <a:pt x="523" y="1346"/>
                  </a:cubicBezTo>
                  <a:cubicBezTo>
                    <a:pt x="530" y="1317"/>
                    <a:pt x="530" y="1317"/>
                    <a:pt x="530" y="1317"/>
                  </a:cubicBezTo>
                  <a:cubicBezTo>
                    <a:pt x="524" y="1317"/>
                    <a:pt x="521" y="1317"/>
                    <a:pt x="514" y="1317"/>
                  </a:cubicBezTo>
                  <a:cubicBezTo>
                    <a:pt x="494" y="1317"/>
                    <a:pt x="496" y="1309"/>
                    <a:pt x="499" y="1295"/>
                  </a:cubicBezTo>
                  <a:cubicBezTo>
                    <a:pt x="514" y="1225"/>
                    <a:pt x="514" y="1225"/>
                    <a:pt x="514" y="1225"/>
                  </a:cubicBezTo>
                  <a:cubicBezTo>
                    <a:pt x="514" y="1225"/>
                    <a:pt x="514" y="1225"/>
                    <a:pt x="514" y="1225"/>
                  </a:cubicBezTo>
                  <a:close/>
                  <a:moveTo>
                    <a:pt x="579" y="1194"/>
                  </a:moveTo>
                  <a:cubicBezTo>
                    <a:pt x="624" y="1194"/>
                    <a:pt x="624" y="1194"/>
                    <a:pt x="624" y="1194"/>
                  </a:cubicBezTo>
                  <a:cubicBezTo>
                    <a:pt x="591" y="1348"/>
                    <a:pt x="591" y="1348"/>
                    <a:pt x="591" y="1348"/>
                  </a:cubicBezTo>
                  <a:cubicBezTo>
                    <a:pt x="546" y="1348"/>
                    <a:pt x="546" y="1348"/>
                    <a:pt x="546" y="1348"/>
                  </a:cubicBezTo>
                  <a:cubicBezTo>
                    <a:pt x="579" y="1194"/>
                    <a:pt x="579" y="1194"/>
                    <a:pt x="579" y="1194"/>
                  </a:cubicBezTo>
                  <a:cubicBezTo>
                    <a:pt x="579" y="1194"/>
                    <a:pt x="579" y="1194"/>
                    <a:pt x="579" y="1194"/>
                  </a:cubicBezTo>
                  <a:close/>
                  <a:moveTo>
                    <a:pt x="591" y="1129"/>
                  </a:moveTo>
                  <a:cubicBezTo>
                    <a:pt x="640" y="1129"/>
                    <a:pt x="640" y="1129"/>
                    <a:pt x="640" y="1129"/>
                  </a:cubicBezTo>
                  <a:cubicBezTo>
                    <a:pt x="631" y="1168"/>
                    <a:pt x="631" y="1168"/>
                    <a:pt x="631" y="1168"/>
                  </a:cubicBezTo>
                  <a:cubicBezTo>
                    <a:pt x="583" y="1168"/>
                    <a:pt x="583" y="1168"/>
                    <a:pt x="583" y="1168"/>
                  </a:cubicBezTo>
                  <a:cubicBezTo>
                    <a:pt x="591" y="1129"/>
                    <a:pt x="591" y="1129"/>
                    <a:pt x="591" y="1129"/>
                  </a:cubicBezTo>
                  <a:cubicBezTo>
                    <a:pt x="591" y="1129"/>
                    <a:pt x="591" y="1129"/>
                    <a:pt x="591" y="1129"/>
                  </a:cubicBezTo>
                  <a:close/>
                  <a:moveTo>
                    <a:pt x="653" y="1222"/>
                  </a:moveTo>
                  <a:cubicBezTo>
                    <a:pt x="654" y="1221"/>
                    <a:pt x="657" y="1205"/>
                    <a:pt x="659" y="1194"/>
                  </a:cubicBezTo>
                  <a:cubicBezTo>
                    <a:pt x="702" y="1194"/>
                    <a:pt x="702" y="1194"/>
                    <a:pt x="702" y="1194"/>
                  </a:cubicBezTo>
                  <a:cubicBezTo>
                    <a:pt x="698" y="1217"/>
                    <a:pt x="698" y="1217"/>
                    <a:pt x="698" y="1217"/>
                  </a:cubicBezTo>
                  <a:cubicBezTo>
                    <a:pt x="704" y="1210"/>
                    <a:pt x="720" y="1191"/>
                    <a:pt x="753" y="1191"/>
                  </a:cubicBezTo>
                  <a:cubicBezTo>
                    <a:pt x="784" y="1191"/>
                    <a:pt x="793" y="1209"/>
                    <a:pt x="794" y="1220"/>
                  </a:cubicBezTo>
                  <a:cubicBezTo>
                    <a:pt x="796" y="1229"/>
                    <a:pt x="795" y="1236"/>
                    <a:pt x="789" y="1265"/>
                  </a:cubicBezTo>
                  <a:cubicBezTo>
                    <a:pt x="771" y="1348"/>
                    <a:pt x="771" y="1348"/>
                    <a:pt x="771" y="1348"/>
                  </a:cubicBezTo>
                  <a:cubicBezTo>
                    <a:pt x="725" y="1348"/>
                    <a:pt x="725" y="1348"/>
                    <a:pt x="725" y="1348"/>
                  </a:cubicBezTo>
                  <a:cubicBezTo>
                    <a:pt x="746" y="1253"/>
                    <a:pt x="746" y="1253"/>
                    <a:pt x="746" y="1253"/>
                  </a:cubicBezTo>
                  <a:cubicBezTo>
                    <a:pt x="747" y="1246"/>
                    <a:pt x="748" y="1241"/>
                    <a:pt x="746" y="1236"/>
                  </a:cubicBezTo>
                  <a:cubicBezTo>
                    <a:pt x="745" y="1230"/>
                    <a:pt x="739" y="1223"/>
                    <a:pt x="728" y="1223"/>
                  </a:cubicBezTo>
                  <a:cubicBezTo>
                    <a:pt x="718" y="1223"/>
                    <a:pt x="708" y="1227"/>
                    <a:pt x="702" y="1235"/>
                  </a:cubicBezTo>
                  <a:cubicBezTo>
                    <a:pt x="698" y="1239"/>
                    <a:pt x="694" y="1246"/>
                    <a:pt x="691" y="1258"/>
                  </a:cubicBezTo>
                  <a:cubicBezTo>
                    <a:pt x="672" y="1348"/>
                    <a:pt x="672" y="1348"/>
                    <a:pt x="672" y="1348"/>
                  </a:cubicBezTo>
                  <a:cubicBezTo>
                    <a:pt x="627" y="1348"/>
                    <a:pt x="627" y="1348"/>
                    <a:pt x="627" y="1348"/>
                  </a:cubicBezTo>
                  <a:cubicBezTo>
                    <a:pt x="653" y="1222"/>
                    <a:pt x="653" y="1222"/>
                    <a:pt x="653" y="1222"/>
                  </a:cubicBezTo>
                  <a:cubicBezTo>
                    <a:pt x="653" y="1222"/>
                    <a:pt x="653" y="1222"/>
                    <a:pt x="653" y="1222"/>
                  </a:cubicBezTo>
                  <a:close/>
                  <a:moveTo>
                    <a:pt x="985" y="1196"/>
                  </a:moveTo>
                  <a:cubicBezTo>
                    <a:pt x="981" y="1207"/>
                    <a:pt x="978" y="1218"/>
                    <a:pt x="975" y="1233"/>
                  </a:cubicBezTo>
                  <a:cubicBezTo>
                    <a:pt x="951" y="1346"/>
                    <a:pt x="951" y="1346"/>
                    <a:pt x="951" y="1346"/>
                  </a:cubicBezTo>
                  <a:cubicBezTo>
                    <a:pt x="939" y="1403"/>
                    <a:pt x="891" y="1409"/>
                    <a:pt x="861" y="1409"/>
                  </a:cubicBezTo>
                  <a:cubicBezTo>
                    <a:pt x="839" y="1409"/>
                    <a:pt x="797" y="1406"/>
                    <a:pt x="804" y="1359"/>
                  </a:cubicBezTo>
                  <a:cubicBezTo>
                    <a:pt x="847" y="1359"/>
                    <a:pt x="847" y="1359"/>
                    <a:pt x="847" y="1359"/>
                  </a:cubicBezTo>
                  <a:cubicBezTo>
                    <a:pt x="847" y="1362"/>
                    <a:pt x="847" y="1367"/>
                    <a:pt x="850" y="1372"/>
                  </a:cubicBezTo>
                  <a:cubicBezTo>
                    <a:pt x="852" y="1376"/>
                    <a:pt x="858" y="1380"/>
                    <a:pt x="869" y="1380"/>
                  </a:cubicBezTo>
                  <a:cubicBezTo>
                    <a:pt x="883" y="1380"/>
                    <a:pt x="896" y="1374"/>
                    <a:pt x="902" y="1360"/>
                  </a:cubicBezTo>
                  <a:cubicBezTo>
                    <a:pt x="905" y="1353"/>
                    <a:pt x="906" y="1347"/>
                    <a:pt x="912" y="1324"/>
                  </a:cubicBezTo>
                  <a:cubicBezTo>
                    <a:pt x="893" y="1343"/>
                    <a:pt x="877" y="1345"/>
                    <a:pt x="866" y="1345"/>
                  </a:cubicBezTo>
                  <a:cubicBezTo>
                    <a:pt x="822" y="1345"/>
                    <a:pt x="809" y="1307"/>
                    <a:pt x="817" y="1270"/>
                  </a:cubicBezTo>
                  <a:cubicBezTo>
                    <a:pt x="825" y="1231"/>
                    <a:pt x="855" y="1194"/>
                    <a:pt x="899" y="1194"/>
                  </a:cubicBezTo>
                  <a:cubicBezTo>
                    <a:pt x="927" y="1194"/>
                    <a:pt x="934" y="1209"/>
                    <a:pt x="937" y="1216"/>
                  </a:cubicBezTo>
                  <a:cubicBezTo>
                    <a:pt x="943" y="1196"/>
                    <a:pt x="943" y="1196"/>
                    <a:pt x="943" y="1196"/>
                  </a:cubicBezTo>
                  <a:cubicBezTo>
                    <a:pt x="985" y="1196"/>
                    <a:pt x="985" y="1196"/>
                    <a:pt x="985" y="1196"/>
                  </a:cubicBezTo>
                  <a:cubicBezTo>
                    <a:pt x="985" y="1196"/>
                    <a:pt x="985" y="1196"/>
                    <a:pt x="985" y="1196"/>
                  </a:cubicBezTo>
                  <a:close/>
                  <a:moveTo>
                    <a:pt x="883" y="1315"/>
                  </a:moveTo>
                  <a:cubicBezTo>
                    <a:pt x="914" y="1315"/>
                    <a:pt x="922" y="1277"/>
                    <a:pt x="924" y="1271"/>
                  </a:cubicBezTo>
                  <a:cubicBezTo>
                    <a:pt x="927" y="1253"/>
                    <a:pt x="930" y="1224"/>
                    <a:pt x="903" y="1224"/>
                  </a:cubicBezTo>
                  <a:cubicBezTo>
                    <a:pt x="886" y="1224"/>
                    <a:pt x="869" y="1237"/>
                    <a:pt x="862" y="1270"/>
                  </a:cubicBezTo>
                  <a:cubicBezTo>
                    <a:pt x="861" y="1277"/>
                    <a:pt x="853" y="1315"/>
                    <a:pt x="883" y="1315"/>
                  </a:cubicBezTo>
                  <a:moveTo>
                    <a:pt x="1164" y="1346"/>
                  </a:moveTo>
                  <a:cubicBezTo>
                    <a:pt x="1149" y="1350"/>
                    <a:pt x="1136" y="1351"/>
                    <a:pt x="1129" y="1351"/>
                  </a:cubicBezTo>
                  <a:cubicBezTo>
                    <a:pt x="1083" y="1351"/>
                    <a:pt x="1089" y="1322"/>
                    <a:pt x="1092" y="1310"/>
                  </a:cubicBezTo>
                  <a:cubicBezTo>
                    <a:pt x="1110" y="1225"/>
                    <a:pt x="1110" y="1225"/>
                    <a:pt x="1110" y="1225"/>
                  </a:cubicBezTo>
                  <a:cubicBezTo>
                    <a:pt x="1080" y="1225"/>
                    <a:pt x="1080" y="1225"/>
                    <a:pt x="1080" y="1225"/>
                  </a:cubicBezTo>
                  <a:cubicBezTo>
                    <a:pt x="1087" y="1196"/>
                    <a:pt x="1087" y="1196"/>
                    <a:pt x="1087" y="1196"/>
                  </a:cubicBezTo>
                  <a:cubicBezTo>
                    <a:pt x="1116" y="1196"/>
                    <a:pt x="1116" y="1196"/>
                    <a:pt x="1116" y="1196"/>
                  </a:cubicBezTo>
                  <a:cubicBezTo>
                    <a:pt x="1123" y="1166"/>
                    <a:pt x="1123" y="1166"/>
                    <a:pt x="1123" y="1166"/>
                  </a:cubicBezTo>
                  <a:cubicBezTo>
                    <a:pt x="1171" y="1149"/>
                    <a:pt x="1171" y="1149"/>
                    <a:pt x="1171" y="1149"/>
                  </a:cubicBezTo>
                  <a:cubicBezTo>
                    <a:pt x="1161" y="1196"/>
                    <a:pt x="1161" y="1196"/>
                    <a:pt x="1161" y="1196"/>
                  </a:cubicBezTo>
                  <a:cubicBezTo>
                    <a:pt x="1198" y="1196"/>
                    <a:pt x="1198" y="1196"/>
                    <a:pt x="1198" y="1196"/>
                  </a:cubicBezTo>
                  <a:cubicBezTo>
                    <a:pt x="1191" y="1225"/>
                    <a:pt x="1191" y="1225"/>
                    <a:pt x="1191" y="1225"/>
                  </a:cubicBezTo>
                  <a:cubicBezTo>
                    <a:pt x="1155" y="1225"/>
                    <a:pt x="1155" y="1225"/>
                    <a:pt x="1155" y="1225"/>
                  </a:cubicBezTo>
                  <a:cubicBezTo>
                    <a:pt x="1140" y="1295"/>
                    <a:pt x="1140" y="1295"/>
                    <a:pt x="1140" y="1295"/>
                  </a:cubicBezTo>
                  <a:cubicBezTo>
                    <a:pt x="1137" y="1309"/>
                    <a:pt x="1135" y="1317"/>
                    <a:pt x="1155" y="1317"/>
                  </a:cubicBezTo>
                  <a:cubicBezTo>
                    <a:pt x="1162" y="1317"/>
                    <a:pt x="1165" y="1317"/>
                    <a:pt x="1171" y="1317"/>
                  </a:cubicBezTo>
                  <a:cubicBezTo>
                    <a:pt x="1164" y="1346"/>
                    <a:pt x="1164" y="1346"/>
                    <a:pt x="1164" y="1346"/>
                  </a:cubicBezTo>
                  <a:cubicBezTo>
                    <a:pt x="1164" y="1346"/>
                    <a:pt x="1164" y="1346"/>
                    <a:pt x="1164" y="1346"/>
                  </a:cubicBezTo>
                  <a:close/>
                  <a:moveTo>
                    <a:pt x="1235" y="1129"/>
                  </a:moveTo>
                  <a:cubicBezTo>
                    <a:pt x="1280" y="1129"/>
                    <a:pt x="1280" y="1129"/>
                    <a:pt x="1280" y="1129"/>
                  </a:cubicBezTo>
                  <a:cubicBezTo>
                    <a:pt x="1261" y="1216"/>
                    <a:pt x="1261" y="1216"/>
                    <a:pt x="1261" y="1216"/>
                  </a:cubicBezTo>
                  <a:cubicBezTo>
                    <a:pt x="1268" y="1208"/>
                    <a:pt x="1283" y="1193"/>
                    <a:pt x="1311" y="1193"/>
                  </a:cubicBezTo>
                  <a:cubicBezTo>
                    <a:pt x="1334" y="1193"/>
                    <a:pt x="1346" y="1204"/>
                    <a:pt x="1351" y="1214"/>
                  </a:cubicBezTo>
                  <a:cubicBezTo>
                    <a:pt x="1355" y="1221"/>
                    <a:pt x="1356" y="1235"/>
                    <a:pt x="1352" y="1255"/>
                  </a:cubicBezTo>
                  <a:cubicBezTo>
                    <a:pt x="1332" y="1348"/>
                    <a:pt x="1332" y="1348"/>
                    <a:pt x="1332" y="1348"/>
                  </a:cubicBezTo>
                  <a:cubicBezTo>
                    <a:pt x="1288" y="1348"/>
                    <a:pt x="1288" y="1348"/>
                    <a:pt x="1288" y="1348"/>
                  </a:cubicBezTo>
                  <a:cubicBezTo>
                    <a:pt x="1307" y="1256"/>
                    <a:pt x="1307" y="1256"/>
                    <a:pt x="1307" y="1256"/>
                  </a:cubicBezTo>
                  <a:cubicBezTo>
                    <a:pt x="1309" y="1248"/>
                    <a:pt x="1314" y="1223"/>
                    <a:pt x="1289" y="1223"/>
                  </a:cubicBezTo>
                  <a:cubicBezTo>
                    <a:pt x="1276" y="1223"/>
                    <a:pt x="1259" y="1230"/>
                    <a:pt x="1253" y="1254"/>
                  </a:cubicBezTo>
                  <a:cubicBezTo>
                    <a:pt x="1234" y="1348"/>
                    <a:pt x="1234" y="1348"/>
                    <a:pt x="1234" y="1348"/>
                  </a:cubicBezTo>
                  <a:cubicBezTo>
                    <a:pt x="1189" y="1348"/>
                    <a:pt x="1189" y="1348"/>
                    <a:pt x="1189" y="1348"/>
                  </a:cubicBezTo>
                  <a:cubicBezTo>
                    <a:pt x="1235" y="1129"/>
                    <a:pt x="1235" y="1129"/>
                    <a:pt x="1235" y="1129"/>
                  </a:cubicBezTo>
                  <a:cubicBezTo>
                    <a:pt x="1235" y="1129"/>
                    <a:pt x="1235" y="1129"/>
                    <a:pt x="1235" y="1129"/>
                  </a:cubicBezTo>
                  <a:close/>
                  <a:moveTo>
                    <a:pt x="1387" y="1232"/>
                  </a:moveTo>
                  <a:cubicBezTo>
                    <a:pt x="1389" y="1225"/>
                    <a:pt x="1392" y="1203"/>
                    <a:pt x="1393" y="1194"/>
                  </a:cubicBezTo>
                  <a:cubicBezTo>
                    <a:pt x="1435" y="1194"/>
                    <a:pt x="1435" y="1194"/>
                    <a:pt x="1435" y="1194"/>
                  </a:cubicBezTo>
                  <a:cubicBezTo>
                    <a:pt x="1430" y="1223"/>
                    <a:pt x="1430" y="1223"/>
                    <a:pt x="1430" y="1223"/>
                  </a:cubicBezTo>
                  <a:cubicBezTo>
                    <a:pt x="1438" y="1211"/>
                    <a:pt x="1452" y="1192"/>
                    <a:pt x="1489" y="1194"/>
                  </a:cubicBezTo>
                  <a:cubicBezTo>
                    <a:pt x="1480" y="1234"/>
                    <a:pt x="1480" y="1234"/>
                    <a:pt x="1480" y="1234"/>
                  </a:cubicBezTo>
                  <a:cubicBezTo>
                    <a:pt x="1435" y="1230"/>
                    <a:pt x="1428" y="1253"/>
                    <a:pt x="1424" y="1273"/>
                  </a:cubicBezTo>
                  <a:cubicBezTo>
                    <a:pt x="1408" y="1348"/>
                    <a:pt x="1408" y="1348"/>
                    <a:pt x="1408" y="1348"/>
                  </a:cubicBezTo>
                  <a:cubicBezTo>
                    <a:pt x="1363" y="1348"/>
                    <a:pt x="1363" y="1348"/>
                    <a:pt x="1363" y="1348"/>
                  </a:cubicBezTo>
                  <a:cubicBezTo>
                    <a:pt x="1387" y="1232"/>
                    <a:pt x="1387" y="1232"/>
                    <a:pt x="1387" y="1232"/>
                  </a:cubicBezTo>
                  <a:cubicBezTo>
                    <a:pt x="1387" y="1232"/>
                    <a:pt x="1387" y="1232"/>
                    <a:pt x="1387" y="1232"/>
                  </a:cubicBezTo>
                  <a:close/>
                  <a:moveTo>
                    <a:pt x="1582" y="1191"/>
                  </a:moveTo>
                  <a:cubicBezTo>
                    <a:pt x="1637" y="1191"/>
                    <a:pt x="1654" y="1229"/>
                    <a:pt x="1644" y="1271"/>
                  </a:cubicBezTo>
                  <a:cubicBezTo>
                    <a:pt x="1635" y="1315"/>
                    <a:pt x="1602" y="1353"/>
                    <a:pt x="1546" y="1353"/>
                  </a:cubicBezTo>
                  <a:cubicBezTo>
                    <a:pt x="1503" y="1353"/>
                    <a:pt x="1474" y="1326"/>
                    <a:pt x="1485" y="1273"/>
                  </a:cubicBezTo>
                  <a:cubicBezTo>
                    <a:pt x="1493" y="1236"/>
                    <a:pt x="1521" y="1191"/>
                    <a:pt x="1582" y="1191"/>
                  </a:cubicBezTo>
                  <a:moveTo>
                    <a:pt x="1555" y="1322"/>
                  </a:moveTo>
                  <a:cubicBezTo>
                    <a:pt x="1574" y="1322"/>
                    <a:pt x="1590" y="1310"/>
                    <a:pt x="1599" y="1270"/>
                  </a:cubicBezTo>
                  <a:cubicBezTo>
                    <a:pt x="1603" y="1250"/>
                    <a:pt x="1605" y="1221"/>
                    <a:pt x="1575" y="1221"/>
                  </a:cubicBezTo>
                  <a:cubicBezTo>
                    <a:pt x="1543" y="1221"/>
                    <a:pt x="1534" y="1259"/>
                    <a:pt x="1531" y="1273"/>
                  </a:cubicBezTo>
                  <a:cubicBezTo>
                    <a:pt x="1524" y="1307"/>
                    <a:pt x="1532" y="1322"/>
                    <a:pt x="1555" y="1322"/>
                  </a:cubicBezTo>
                  <a:moveTo>
                    <a:pt x="1734" y="1195"/>
                  </a:moveTo>
                  <a:cubicBezTo>
                    <a:pt x="1714" y="1286"/>
                    <a:pt x="1714" y="1286"/>
                    <a:pt x="1714" y="1286"/>
                  </a:cubicBezTo>
                  <a:cubicBezTo>
                    <a:pt x="1711" y="1299"/>
                    <a:pt x="1707" y="1320"/>
                    <a:pt x="1731" y="1320"/>
                  </a:cubicBezTo>
                  <a:cubicBezTo>
                    <a:pt x="1760" y="1320"/>
                    <a:pt x="1765" y="1298"/>
                    <a:pt x="1770" y="1272"/>
                  </a:cubicBezTo>
                  <a:cubicBezTo>
                    <a:pt x="1786" y="1195"/>
                    <a:pt x="1786" y="1195"/>
                    <a:pt x="1786" y="1195"/>
                  </a:cubicBezTo>
                  <a:cubicBezTo>
                    <a:pt x="1833" y="1195"/>
                    <a:pt x="1833" y="1195"/>
                    <a:pt x="1833" y="1195"/>
                  </a:cubicBezTo>
                  <a:cubicBezTo>
                    <a:pt x="1811" y="1296"/>
                    <a:pt x="1811" y="1296"/>
                    <a:pt x="1811" y="1296"/>
                  </a:cubicBezTo>
                  <a:cubicBezTo>
                    <a:pt x="1805" y="1329"/>
                    <a:pt x="1804" y="1333"/>
                    <a:pt x="1804" y="1337"/>
                  </a:cubicBezTo>
                  <a:cubicBezTo>
                    <a:pt x="1803" y="1341"/>
                    <a:pt x="1802" y="1344"/>
                    <a:pt x="1802" y="1348"/>
                  </a:cubicBezTo>
                  <a:cubicBezTo>
                    <a:pt x="1758" y="1348"/>
                    <a:pt x="1758" y="1348"/>
                    <a:pt x="1758" y="1348"/>
                  </a:cubicBezTo>
                  <a:cubicBezTo>
                    <a:pt x="1761" y="1328"/>
                    <a:pt x="1761" y="1328"/>
                    <a:pt x="1761" y="1328"/>
                  </a:cubicBezTo>
                  <a:cubicBezTo>
                    <a:pt x="1756" y="1334"/>
                    <a:pt x="1740" y="1352"/>
                    <a:pt x="1711" y="1352"/>
                  </a:cubicBezTo>
                  <a:cubicBezTo>
                    <a:pt x="1690" y="1352"/>
                    <a:pt x="1675" y="1343"/>
                    <a:pt x="1669" y="1331"/>
                  </a:cubicBezTo>
                  <a:cubicBezTo>
                    <a:pt x="1662" y="1319"/>
                    <a:pt x="1666" y="1297"/>
                    <a:pt x="1668" y="1290"/>
                  </a:cubicBezTo>
                  <a:cubicBezTo>
                    <a:pt x="1688" y="1195"/>
                    <a:pt x="1688" y="1195"/>
                    <a:pt x="1688" y="1195"/>
                  </a:cubicBezTo>
                  <a:cubicBezTo>
                    <a:pt x="1734" y="1195"/>
                    <a:pt x="1734" y="1195"/>
                    <a:pt x="1734" y="1195"/>
                  </a:cubicBezTo>
                  <a:cubicBezTo>
                    <a:pt x="1734" y="1195"/>
                    <a:pt x="1734" y="1195"/>
                    <a:pt x="1734" y="1195"/>
                  </a:cubicBezTo>
                  <a:close/>
                  <a:moveTo>
                    <a:pt x="2010" y="1196"/>
                  </a:moveTo>
                  <a:cubicBezTo>
                    <a:pt x="2006" y="1207"/>
                    <a:pt x="2003" y="1218"/>
                    <a:pt x="2000" y="1233"/>
                  </a:cubicBezTo>
                  <a:cubicBezTo>
                    <a:pt x="1976" y="1346"/>
                    <a:pt x="1976" y="1346"/>
                    <a:pt x="1976" y="1346"/>
                  </a:cubicBezTo>
                  <a:cubicBezTo>
                    <a:pt x="1964" y="1403"/>
                    <a:pt x="1915" y="1409"/>
                    <a:pt x="1886" y="1409"/>
                  </a:cubicBezTo>
                  <a:cubicBezTo>
                    <a:pt x="1864" y="1409"/>
                    <a:pt x="1822" y="1406"/>
                    <a:pt x="1829" y="1359"/>
                  </a:cubicBezTo>
                  <a:cubicBezTo>
                    <a:pt x="1872" y="1359"/>
                    <a:pt x="1872" y="1359"/>
                    <a:pt x="1872" y="1359"/>
                  </a:cubicBezTo>
                  <a:cubicBezTo>
                    <a:pt x="1872" y="1362"/>
                    <a:pt x="1871" y="1367"/>
                    <a:pt x="1874" y="1372"/>
                  </a:cubicBezTo>
                  <a:cubicBezTo>
                    <a:pt x="1877" y="1376"/>
                    <a:pt x="1883" y="1380"/>
                    <a:pt x="1894" y="1380"/>
                  </a:cubicBezTo>
                  <a:cubicBezTo>
                    <a:pt x="1908" y="1380"/>
                    <a:pt x="1921" y="1374"/>
                    <a:pt x="1926" y="1360"/>
                  </a:cubicBezTo>
                  <a:cubicBezTo>
                    <a:pt x="1930" y="1353"/>
                    <a:pt x="1931" y="1347"/>
                    <a:pt x="1937" y="1324"/>
                  </a:cubicBezTo>
                  <a:cubicBezTo>
                    <a:pt x="1918" y="1343"/>
                    <a:pt x="1901" y="1345"/>
                    <a:pt x="1891" y="1345"/>
                  </a:cubicBezTo>
                  <a:cubicBezTo>
                    <a:pt x="1847" y="1345"/>
                    <a:pt x="1834" y="1307"/>
                    <a:pt x="1842" y="1270"/>
                  </a:cubicBezTo>
                  <a:cubicBezTo>
                    <a:pt x="1850" y="1231"/>
                    <a:pt x="1880" y="1194"/>
                    <a:pt x="1924" y="1194"/>
                  </a:cubicBezTo>
                  <a:cubicBezTo>
                    <a:pt x="1952" y="1194"/>
                    <a:pt x="1959" y="1209"/>
                    <a:pt x="1962" y="1216"/>
                  </a:cubicBezTo>
                  <a:cubicBezTo>
                    <a:pt x="1968" y="1196"/>
                    <a:pt x="1968" y="1196"/>
                    <a:pt x="1968" y="1196"/>
                  </a:cubicBezTo>
                  <a:cubicBezTo>
                    <a:pt x="2010" y="1196"/>
                    <a:pt x="2010" y="1196"/>
                    <a:pt x="2010" y="1196"/>
                  </a:cubicBezTo>
                  <a:cubicBezTo>
                    <a:pt x="2010" y="1196"/>
                    <a:pt x="2010" y="1196"/>
                    <a:pt x="2010" y="1196"/>
                  </a:cubicBezTo>
                  <a:close/>
                  <a:moveTo>
                    <a:pt x="1908" y="1315"/>
                  </a:moveTo>
                  <a:cubicBezTo>
                    <a:pt x="1939" y="1315"/>
                    <a:pt x="1947" y="1277"/>
                    <a:pt x="1948" y="1271"/>
                  </a:cubicBezTo>
                  <a:cubicBezTo>
                    <a:pt x="1952" y="1253"/>
                    <a:pt x="1955" y="1224"/>
                    <a:pt x="1928" y="1224"/>
                  </a:cubicBezTo>
                  <a:cubicBezTo>
                    <a:pt x="1911" y="1224"/>
                    <a:pt x="1894" y="1237"/>
                    <a:pt x="1887" y="1270"/>
                  </a:cubicBezTo>
                  <a:cubicBezTo>
                    <a:pt x="1885" y="1277"/>
                    <a:pt x="1878" y="1315"/>
                    <a:pt x="1908" y="1315"/>
                  </a:cubicBezTo>
                  <a:moveTo>
                    <a:pt x="2058" y="1129"/>
                  </a:moveTo>
                  <a:cubicBezTo>
                    <a:pt x="2102" y="1129"/>
                    <a:pt x="2102" y="1129"/>
                    <a:pt x="2102" y="1129"/>
                  </a:cubicBezTo>
                  <a:cubicBezTo>
                    <a:pt x="2084" y="1216"/>
                    <a:pt x="2084" y="1216"/>
                    <a:pt x="2084" y="1216"/>
                  </a:cubicBezTo>
                  <a:cubicBezTo>
                    <a:pt x="2091" y="1208"/>
                    <a:pt x="2105" y="1193"/>
                    <a:pt x="2133" y="1193"/>
                  </a:cubicBezTo>
                  <a:cubicBezTo>
                    <a:pt x="2156" y="1193"/>
                    <a:pt x="2168" y="1204"/>
                    <a:pt x="2174" y="1214"/>
                  </a:cubicBezTo>
                  <a:cubicBezTo>
                    <a:pt x="2177" y="1221"/>
                    <a:pt x="2179" y="1235"/>
                    <a:pt x="2175" y="1255"/>
                  </a:cubicBezTo>
                  <a:cubicBezTo>
                    <a:pt x="2155" y="1348"/>
                    <a:pt x="2155" y="1348"/>
                    <a:pt x="2155" y="1348"/>
                  </a:cubicBezTo>
                  <a:cubicBezTo>
                    <a:pt x="2110" y="1348"/>
                    <a:pt x="2110" y="1348"/>
                    <a:pt x="2110" y="1348"/>
                  </a:cubicBezTo>
                  <a:cubicBezTo>
                    <a:pt x="2130" y="1256"/>
                    <a:pt x="2130" y="1256"/>
                    <a:pt x="2130" y="1256"/>
                  </a:cubicBezTo>
                  <a:cubicBezTo>
                    <a:pt x="2131" y="1248"/>
                    <a:pt x="2137" y="1223"/>
                    <a:pt x="2112" y="1223"/>
                  </a:cubicBezTo>
                  <a:cubicBezTo>
                    <a:pt x="2099" y="1223"/>
                    <a:pt x="2081" y="1230"/>
                    <a:pt x="2076" y="1254"/>
                  </a:cubicBezTo>
                  <a:cubicBezTo>
                    <a:pt x="2057" y="1348"/>
                    <a:pt x="2057" y="1348"/>
                    <a:pt x="2057" y="1348"/>
                  </a:cubicBezTo>
                  <a:cubicBezTo>
                    <a:pt x="2012" y="1348"/>
                    <a:pt x="2012" y="1348"/>
                    <a:pt x="2012" y="1348"/>
                  </a:cubicBezTo>
                  <a:cubicBezTo>
                    <a:pt x="2058" y="1129"/>
                    <a:pt x="2058" y="1129"/>
                    <a:pt x="2058" y="1129"/>
                  </a:cubicBezTo>
                  <a:cubicBezTo>
                    <a:pt x="2058" y="1129"/>
                    <a:pt x="2058" y="1129"/>
                    <a:pt x="2058" y="1129"/>
                  </a:cubicBezTo>
                  <a:close/>
                  <a:moveTo>
                    <a:pt x="100" y="1249"/>
                  </a:moveTo>
                  <a:cubicBezTo>
                    <a:pt x="101" y="1244"/>
                    <a:pt x="104" y="1221"/>
                    <a:pt x="87" y="1221"/>
                  </a:cubicBezTo>
                  <a:cubicBezTo>
                    <a:pt x="66" y="1221"/>
                    <a:pt x="56" y="1253"/>
                    <a:pt x="53" y="1270"/>
                  </a:cubicBezTo>
                  <a:cubicBezTo>
                    <a:pt x="51" y="1278"/>
                    <a:pt x="46" y="1306"/>
                    <a:pt x="54" y="1317"/>
                  </a:cubicBezTo>
                  <a:cubicBezTo>
                    <a:pt x="57" y="1321"/>
                    <a:pt x="61" y="1322"/>
                    <a:pt x="65" y="1322"/>
                  </a:cubicBezTo>
                  <a:cubicBezTo>
                    <a:pt x="70" y="1322"/>
                    <a:pt x="84" y="1320"/>
                    <a:pt x="92" y="1292"/>
                  </a:cubicBezTo>
                  <a:cubicBezTo>
                    <a:pt x="136" y="1292"/>
                    <a:pt x="136" y="1292"/>
                    <a:pt x="136" y="1292"/>
                  </a:cubicBezTo>
                  <a:cubicBezTo>
                    <a:pt x="133" y="1304"/>
                    <a:pt x="128" y="1323"/>
                    <a:pt x="107" y="1337"/>
                  </a:cubicBezTo>
                  <a:cubicBezTo>
                    <a:pt x="94" y="1347"/>
                    <a:pt x="79" y="1352"/>
                    <a:pt x="60" y="1352"/>
                  </a:cubicBezTo>
                  <a:cubicBezTo>
                    <a:pt x="40" y="1352"/>
                    <a:pt x="23" y="1347"/>
                    <a:pt x="12" y="1331"/>
                  </a:cubicBezTo>
                  <a:cubicBezTo>
                    <a:pt x="2" y="1316"/>
                    <a:pt x="0" y="1296"/>
                    <a:pt x="5" y="1271"/>
                  </a:cubicBezTo>
                  <a:cubicBezTo>
                    <a:pt x="20" y="1201"/>
                    <a:pt x="74" y="1192"/>
                    <a:pt x="94" y="1192"/>
                  </a:cubicBezTo>
                  <a:cubicBezTo>
                    <a:pt x="122" y="1192"/>
                    <a:pt x="153" y="1207"/>
                    <a:pt x="144" y="1249"/>
                  </a:cubicBezTo>
                  <a:cubicBezTo>
                    <a:pt x="100" y="1249"/>
                    <a:pt x="100" y="1249"/>
                    <a:pt x="100" y="1249"/>
                  </a:cubicBezTo>
                  <a:cubicBezTo>
                    <a:pt x="100" y="1249"/>
                    <a:pt x="100" y="1249"/>
                    <a:pt x="100" y="1249"/>
                  </a:cubicBezTo>
                  <a:close/>
                  <a:moveTo>
                    <a:pt x="2378" y="1249"/>
                  </a:moveTo>
                  <a:cubicBezTo>
                    <a:pt x="2379" y="1244"/>
                    <a:pt x="2382" y="1221"/>
                    <a:pt x="2365" y="1221"/>
                  </a:cubicBezTo>
                  <a:cubicBezTo>
                    <a:pt x="2344" y="1221"/>
                    <a:pt x="2335" y="1253"/>
                    <a:pt x="2331" y="1270"/>
                  </a:cubicBezTo>
                  <a:cubicBezTo>
                    <a:pt x="2329" y="1278"/>
                    <a:pt x="2324" y="1306"/>
                    <a:pt x="2332" y="1317"/>
                  </a:cubicBezTo>
                  <a:cubicBezTo>
                    <a:pt x="2335" y="1321"/>
                    <a:pt x="2340" y="1322"/>
                    <a:pt x="2343" y="1322"/>
                  </a:cubicBezTo>
                  <a:cubicBezTo>
                    <a:pt x="2348" y="1322"/>
                    <a:pt x="2362" y="1320"/>
                    <a:pt x="2370" y="1292"/>
                  </a:cubicBezTo>
                  <a:cubicBezTo>
                    <a:pt x="2414" y="1292"/>
                    <a:pt x="2414" y="1292"/>
                    <a:pt x="2414" y="1292"/>
                  </a:cubicBezTo>
                  <a:cubicBezTo>
                    <a:pt x="2411" y="1304"/>
                    <a:pt x="2406" y="1323"/>
                    <a:pt x="2385" y="1337"/>
                  </a:cubicBezTo>
                  <a:cubicBezTo>
                    <a:pt x="2372" y="1347"/>
                    <a:pt x="2357" y="1352"/>
                    <a:pt x="2338" y="1352"/>
                  </a:cubicBezTo>
                  <a:cubicBezTo>
                    <a:pt x="2318" y="1352"/>
                    <a:pt x="2301" y="1347"/>
                    <a:pt x="2290" y="1331"/>
                  </a:cubicBezTo>
                  <a:cubicBezTo>
                    <a:pt x="2280" y="1316"/>
                    <a:pt x="2278" y="1296"/>
                    <a:pt x="2284" y="1271"/>
                  </a:cubicBezTo>
                  <a:cubicBezTo>
                    <a:pt x="2299" y="1201"/>
                    <a:pt x="2352" y="1192"/>
                    <a:pt x="2372" y="1192"/>
                  </a:cubicBezTo>
                  <a:cubicBezTo>
                    <a:pt x="2401" y="1192"/>
                    <a:pt x="2431" y="1207"/>
                    <a:pt x="2423" y="1249"/>
                  </a:cubicBezTo>
                  <a:cubicBezTo>
                    <a:pt x="2378" y="1249"/>
                    <a:pt x="2378" y="1249"/>
                    <a:pt x="2378" y="1249"/>
                  </a:cubicBezTo>
                  <a:cubicBezTo>
                    <a:pt x="2378" y="1249"/>
                    <a:pt x="2378" y="1249"/>
                    <a:pt x="2378" y="1249"/>
                  </a:cubicBezTo>
                  <a:close/>
                  <a:moveTo>
                    <a:pt x="2534" y="1191"/>
                  </a:moveTo>
                  <a:cubicBezTo>
                    <a:pt x="2589" y="1191"/>
                    <a:pt x="2606" y="1229"/>
                    <a:pt x="2597" y="1271"/>
                  </a:cubicBezTo>
                  <a:cubicBezTo>
                    <a:pt x="2587" y="1315"/>
                    <a:pt x="2554" y="1353"/>
                    <a:pt x="2498" y="1353"/>
                  </a:cubicBezTo>
                  <a:cubicBezTo>
                    <a:pt x="2454" y="1353"/>
                    <a:pt x="2426" y="1326"/>
                    <a:pt x="2437" y="1273"/>
                  </a:cubicBezTo>
                  <a:cubicBezTo>
                    <a:pt x="2445" y="1236"/>
                    <a:pt x="2474" y="1191"/>
                    <a:pt x="2534" y="1191"/>
                  </a:cubicBezTo>
                  <a:moveTo>
                    <a:pt x="2507" y="1322"/>
                  </a:moveTo>
                  <a:cubicBezTo>
                    <a:pt x="2527" y="1322"/>
                    <a:pt x="2542" y="1310"/>
                    <a:pt x="2551" y="1270"/>
                  </a:cubicBezTo>
                  <a:cubicBezTo>
                    <a:pt x="2555" y="1250"/>
                    <a:pt x="2557" y="1221"/>
                    <a:pt x="2528" y="1221"/>
                  </a:cubicBezTo>
                  <a:cubicBezTo>
                    <a:pt x="2495" y="1221"/>
                    <a:pt x="2486" y="1259"/>
                    <a:pt x="2484" y="1273"/>
                  </a:cubicBezTo>
                  <a:cubicBezTo>
                    <a:pt x="2476" y="1307"/>
                    <a:pt x="2484" y="1322"/>
                    <a:pt x="2507" y="1322"/>
                  </a:cubicBezTo>
                  <a:moveTo>
                    <a:pt x="2637" y="1223"/>
                  </a:moveTo>
                  <a:cubicBezTo>
                    <a:pt x="2639" y="1214"/>
                    <a:pt x="2640" y="1205"/>
                    <a:pt x="2641" y="1195"/>
                  </a:cubicBezTo>
                  <a:cubicBezTo>
                    <a:pt x="2685" y="1195"/>
                    <a:pt x="2685" y="1195"/>
                    <a:pt x="2685" y="1195"/>
                  </a:cubicBezTo>
                  <a:cubicBezTo>
                    <a:pt x="2682" y="1214"/>
                    <a:pt x="2682" y="1214"/>
                    <a:pt x="2682" y="1214"/>
                  </a:cubicBezTo>
                  <a:cubicBezTo>
                    <a:pt x="2688" y="1208"/>
                    <a:pt x="2704" y="1192"/>
                    <a:pt x="2734" y="1192"/>
                  </a:cubicBezTo>
                  <a:cubicBezTo>
                    <a:pt x="2769" y="1192"/>
                    <a:pt x="2775" y="1213"/>
                    <a:pt x="2776" y="1220"/>
                  </a:cubicBezTo>
                  <a:cubicBezTo>
                    <a:pt x="2795" y="1196"/>
                    <a:pt x="2816" y="1192"/>
                    <a:pt x="2832" y="1192"/>
                  </a:cubicBezTo>
                  <a:cubicBezTo>
                    <a:pt x="2862" y="1192"/>
                    <a:pt x="2871" y="1210"/>
                    <a:pt x="2873" y="1216"/>
                  </a:cubicBezTo>
                  <a:cubicBezTo>
                    <a:pt x="2878" y="1230"/>
                    <a:pt x="2874" y="1248"/>
                    <a:pt x="2871" y="1261"/>
                  </a:cubicBezTo>
                  <a:cubicBezTo>
                    <a:pt x="2853" y="1348"/>
                    <a:pt x="2853" y="1348"/>
                    <a:pt x="2853" y="1348"/>
                  </a:cubicBezTo>
                  <a:cubicBezTo>
                    <a:pt x="2807" y="1348"/>
                    <a:pt x="2807" y="1348"/>
                    <a:pt x="2807" y="1348"/>
                  </a:cubicBezTo>
                  <a:cubicBezTo>
                    <a:pt x="2827" y="1258"/>
                    <a:pt x="2827" y="1258"/>
                    <a:pt x="2827" y="1258"/>
                  </a:cubicBezTo>
                  <a:cubicBezTo>
                    <a:pt x="2830" y="1242"/>
                    <a:pt x="2832" y="1223"/>
                    <a:pt x="2808" y="1223"/>
                  </a:cubicBezTo>
                  <a:cubicBezTo>
                    <a:pt x="2781" y="1223"/>
                    <a:pt x="2775" y="1249"/>
                    <a:pt x="2771" y="1271"/>
                  </a:cubicBezTo>
                  <a:cubicBezTo>
                    <a:pt x="2754" y="1348"/>
                    <a:pt x="2754" y="1348"/>
                    <a:pt x="2754" y="1348"/>
                  </a:cubicBezTo>
                  <a:cubicBezTo>
                    <a:pt x="2709" y="1348"/>
                    <a:pt x="2709" y="1348"/>
                    <a:pt x="2709" y="1348"/>
                  </a:cubicBezTo>
                  <a:cubicBezTo>
                    <a:pt x="2728" y="1257"/>
                    <a:pt x="2728" y="1257"/>
                    <a:pt x="2728" y="1257"/>
                  </a:cubicBezTo>
                  <a:cubicBezTo>
                    <a:pt x="2731" y="1245"/>
                    <a:pt x="2735" y="1223"/>
                    <a:pt x="2710" y="1223"/>
                  </a:cubicBezTo>
                  <a:cubicBezTo>
                    <a:pt x="2682" y="1223"/>
                    <a:pt x="2677" y="1248"/>
                    <a:pt x="2674" y="1258"/>
                  </a:cubicBezTo>
                  <a:cubicBezTo>
                    <a:pt x="2655" y="1348"/>
                    <a:pt x="2655" y="1348"/>
                    <a:pt x="2655" y="1348"/>
                  </a:cubicBezTo>
                  <a:cubicBezTo>
                    <a:pt x="2610" y="1348"/>
                    <a:pt x="2610" y="1348"/>
                    <a:pt x="2610" y="1348"/>
                  </a:cubicBezTo>
                  <a:cubicBezTo>
                    <a:pt x="2637" y="1223"/>
                    <a:pt x="2637" y="1223"/>
                    <a:pt x="2637" y="1223"/>
                  </a:cubicBezTo>
                  <a:cubicBezTo>
                    <a:pt x="2637" y="1223"/>
                    <a:pt x="2637" y="1223"/>
                    <a:pt x="2637" y="1223"/>
                  </a:cubicBezTo>
                  <a:close/>
                  <a:moveTo>
                    <a:pt x="2966" y="1195"/>
                  </a:moveTo>
                  <a:cubicBezTo>
                    <a:pt x="2963" y="1216"/>
                    <a:pt x="2963" y="1216"/>
                    <a:pt x="2963" y="1216"/>
                  </a:cubicBezTo>
                  <a:cubicBezTo>
                    <a:pt x="2982" y="1192"/>
                    <a:pt x="3008" y="1192"/>
                    <a:pt x="3015" y="1192"/>
                  </a:cubicBezTo>
                  <a:cubicBezTo>
                    <a:pt x="3054" y="1192"/>
                    <a:pt x="3072" y="1221"/>
                    <a:pt x="3062" y="1268"/>
                  </a:cubicBezTo>
                  <a:cubicBezTo>
                    <a:pt x="3053" y="1312"/>
                    <a:pt x="3022" y="1350"/>
                    <a:pt x="2978" y="1350"/>
                  </a:cubicBezTo>
                  <a:cubicBezTo>
                    <a:pt x="2950" y="1350"/>
                    <a:pt x="2942" y="1335"/>
                    <a:pt x="2939" y="1330"/>
                  </a:cubicBezTo>
                  <a:cubicBezTo>
                    <a:pt x="2923" y="1407"/>
                    <a:pt x="2923" y="1407"/>
                    <a:pt x="2923" y="1407"/>
                  </a:cubicBezTo>
                  <a:cubicBezTo>
                    <a:pt x="2877" y="1407"/>
                    <a:pt x="2877" y="1407"/>
                    <a:pt x="2877" y="1407"/>
                  </a:cubicBezTo>
                  <a:cubicBezTo>
                    <a:pt x="2922" y="1195"/>
                    <a:pt x="2922" y="1195"/>
                    <a:pt x="2922" y="1195"/>
                  </a:cubicBezTo>
                  <a:cubicBezTo>
                    <a:pt x="2966" y="1195"/>
                    <a:pt x="2966" y="1195"/>
                    <a:pt x="2966" y="1195"/>
                  </a:cubicBezTo>
                  <a:cubicBezTo>
                    <a:pt x="2966" y="1195"/>
                    <a:pt x="2966" y="1195"/>
                    <a:pt x="2966" y="1195"/>
                  </a:cubicBezTo>
                  <a:close/>
                  <a:moveTo>
                    <a:pt x="3017" y="1270"/>
                  </a:moveTo>
                  <a:cubicBezTo>
                    <a:pt x="3020" y="1252"/>
                    <a:pt x="3022" y="1221"/>
                    <a:pt x="2996" y="1221"/>
                  </a:cubicBezTo>
                  <a:cubicBezTo>
                    <a:pt x="2981" y="1221"/>
                    <a:pt x="2959" y="1232"/>
                    <a:pt x="2950" y="1273"/>
                  </a:cubicBezTo>
                  <a:cubicBezTo>
                    <a:pt x="2947" y="1282"/>
                    <a:pt x="2940" y="1321"/>
                    <a:pt x="2973" y="1321"/>
                  </a:cubicBezTo>
                  <a:cubicBezTo>
                    <a:pt x="2994" y="1321"/>
                    <a:pt x="3010" y="1300"/>
                    <a:pt x="3017" y="1270"/>
                  </a:cubicBezTo>
                  <a:moveTo>
                    <a:pt x="3119" y="1129"/>
                  </a:moveTo>
                  <a:cubicBezTo>
                    <a:pt x="3164" y="1129"/>
                    <a:pt x="3164" y="1129"/>
                    <a:pt x="3164" y="1129"/>
                  </a:cubicBezTo>
                  <a:cubicBezTo>
                    <a:pt x="3117" y="1348"/>
                    <a:pt x="3117" y="1348"/>
                    <a:pt x="3117" y="1348"/>
                  </a:cubicBezTo>
                  <a:cubicBezTo>
                    <a:pt x="3072" y="1348"/>
                    <a:pt x="3072" y="1348"/>
                    <a:pt x="3072" y="1348"/>
                  </a:cubicBezTo>
                  <a:cubicBezTo>
                    <a:pt x="3119" y="1129"/>
                    <a:pt x="3119" y="1129"/>
                    <a:pt x="3119" y="1129"/>
                  </a:cubicBezTo>
                  <a:cubicBezTo>
                    <a:pt x="3119" y="1129"/>
                    <a:pt x="3119" y="1129"/>
                    <a:pt x="3119" y="1129"/>
                  </a:cubicBezTo>
                  <a:close/>
                  <a:moveTo>
                    <a:pt x="3202" y="1283"/>
                  </a:moveTo>
                  <a:cubicBezTo>
                    <a:pt x="3200" y="1293"/>
                    <a:pt x="3193" y="1324"/>
                    <a:pt x="3225" y="1324"/>
                  </a:cubicBezTo>
                  <a:cubicBezTo>
                    <a:pt x="3236" y="1324"/>
                    <a:pt x="3248" y="1319"/>
                    <a:pt x="3256" y="1303"/>
                  </a:cubicBezTo>
                  <a:cubicBezTo>
                    <a:pt x="3297" y="1303"/>
                    <a:pt x="3297" y="1303"/>
                    <a:pt x="3297" y="1303"/>
                  </a:cubicBezTo>
                  <a:cubicBezTo>
                    <a:pt x="3295" y="1310"/>
                    <a:pt x="3291" y="1323"/>
                    <a:pt x="3275" y="1336"/>
                  </a:cubicBezTo>
                  <a:cubicBezTo>
                    <a:pt x="3261" y="1348"/>
                    <a:pt x="3240" y="1354"/>
                    <a:pt x="3218" y="1354"/>
                  </a:cubicBezTo>
                  <a:cubicBezTo>
                    <a:pt x="3205" y="1354"/>
                    <a:pt x="3180" y="1351"/>
                    <a:pt x="3168" y="1335"/>
                  </a:cubicBezTo>
                  <a:cubicBezTo>
                    <a:pt x="3157" y="1320"/>
                    <a:pt x="3155" y="1299"/>
                    <a:pt x="3161" y="1275"/>
                  </a:cubicBezTo>
                  <a:cubicBezTo>
                    <a:pt x="3166" y="1250"/>
                    <a:pt x="3178" y="1220"/>
                    <a:pt x="3208" y="1202"/>
                  </a:cubicBezTo>
                  <a:cubicBezTo>
                    <a:pt x="3222" y="1194"/>
                    <a:pt x="3237" y="1190"/>
                    <a:pt x="3254" y="1190"/>
                  </a:cubicBezTo>
                  <a:cubicBezTo>
                    <a:pt x="3276" y="1190"/>
                    <a:pt x="3300" y="1198"/>
                    <a:pt x="3308" y="1227"/>
                  </a:cubicBezTo>
                  <a:cubicBezTo>
                    <a:pt x="3314" y="1248"/>
                    <a:pt x="3309" y="1270"/>
                    <a:pt x="3305" y="1283"/>
                  </a:cubicBezTo>
                  <a:cubicBezTo>
                    <a:pt x="3202" y="1283"/>
                    <a:pt x="3202" y="1283"/>
                    <a:pt x="3202" y="1283"/>
                  </a:cubicBezTo>
                  <a:cubicBezTo>
                    <a:pt x="3202" y="1283"/>
                    <a:pt x="3202" y="1283"/>
                    <a:pt x="3202" y="1283"/>
                  </a:cubicBezTo>
                  <a:close/>
                  <a:moveTo>
                    <a:pt x="3265" y="1254"/>
                  </a:moveTo>
                  <a:cubicBezTo>
                    <a:pt x="3267" y="1248"/>
                    <a:pt x="3272" y="1220"/>
                    <a:pt x="3246" y="1220"/>
                  </a:cubicBezTo>
                  <a:cubicBezTo>
                    <a:pt x="3226" y="1220"/>
                    <a:pt x="3214" y="1236"/>
                    <a:pt x="3210" y="1254"/>
                  </a:cubicBezTo>
                  <a:cubicBezTo>
                    <a:pt x="3265" y="1254"/>
                    <a:pt x="3265" y="1254"/>
                    <a:pt x="3265" y="1254"/>
                  </a:cubicBezTo>
                  <a:cubicBezTo>
                    <a:pt x="3265" y="1254"/>
                    <a:pt x="3265" y="1254"/>
                    <a:pt x="3265" y="1254"/>
                  </a:cubicBezTo>
                  <a:close/>
                  <a:moveTo>
                    <a:pt x="3383" y="1195"/>
                  </a:moveTo>
                  <a:cubicBezTo>
                    <a:pt x="3401" y="1245"/>
                    <a:pt x="3401" y="1245"/>
                    <a:pt x="3401" y="1245"/>
                  </a:cubicBezTo>
                  <a:cubicBezTo>
                    <a:pt x="3442" y="1195"/>
                    <a:pt x="3442" y="1195"/>
                    <a:pt x="3442" y="1195"/>
                  </a:cubicBezTo>
                  <a:cubicBezTo>
                    <a:pt x="3488" y="1195"/>
                    <a:pt x="3488" y="1195"/>
                    <a:pt x="3488" y="1195"/>
                  </a:cubicBezTo>
                  <a:cubicBezTo>
                    <a:pt x="3423" y="1269"/>
                    <a:pt x="3423" y="1269"/>
                    <a:pt x="3423" y="1269"/>
                  </a:cubicBezTo>
                  <a:cubicBezTo>
                    <a:pt x="3457" y="1348"/>
                    <a:pt x="3457" y="1348"/>
                    <a:pt x="3457" y="1348"/>
                  </a:cubicBezTo>
                  <a:cubicBezTo>
                    <a:pt x="3404" y="1348"/>
                    <a:pt x="3404" y="1348"/>
                    <a:pt x="3404" y="1348"/>
                  </a:cubicBezTo>
                  <a:cubicBezTo>
                    <a:pt x="3385" y="1292"/>
                    <a:pt x="3385" y="1292"/>
                    <a:pt x="3385" y="1292"/>
                  </a:cubicBezTo>
                  <a:cubicBezTo>
                    <a:pt x="3342" y="1348"/>
                    <a:pt x="3342" y="1348"/>
                    <a:pt x="3342" y="1348"/>
                  </a:cubicBezTo>
                  <a:cubicBezTo>
                    <a:pt x="3295" y="1348"/>
                    <a:pt x="3295" y="1348"/>
                    <a:pt x="3295" y="1348"/>
                  </a:cubicBezTo>
                  <a:cubicBezTo>
                    <a:pt x="3364" y="1266"/>
                    <a:pt x="3364" y="1266"/>
                    <a:pt x="3364" y="1266"/>
                  </a:cubicBezTo>
                  <a:cubicBezTo>
                    <a:pt x="3329" y="1195"/>
                    <a:pt x="3329" y="1195"/>
                    <a:pt x="3329" y="1195"/>
                  </a:cubicBezTo>
                  <a:cubicBezTo>
                    <a:pt x="3383" y="1195"/>
                    <a:pt x="3383" y="1195"/>
                    <a:pt x="3383" y="1195"/>
                  </a:cubicBezTo>
                  <a:cubicBezTo>
                    <a:pt x="3383" y="1195"/>
                    <a:pt x="3383" y="1195"/>
                    <a:pt x="3383" y="1195"/>
                  </a:cubicBezTo>
                  <a:close/>
                  <a:moveTo>
                    <a:pt x="3509" y="1194"/>
                  </a:moveTo>
                  <a:cubicBezTo>
                    <a:pt x="3554" y="1194"/>
                    <a:pt x="3554" y="1194"/>
                    <a:pt x="3554" y="1194"/>
                  </a:cubicBezTo>
                  <a:cubicBezTo>
                    <a:pt x="3521" y="1348"/>
                    <a:pt x="3521" y="1348"/>
                    <a:pt x="3521" y="1348"/>
                  </a:cubicBezTo>
                  <a:cubicBezTo>
                    <a:pt x="3476" y="1348"/>
                    <a:pt x="3476" y="1348"/>
                    <a:pt x="3476" y="1348"/>
                  </a:cubicBezTo>
                  <a:cubicBezTo>
                    <a:pt x="3509" y="1194"/>
                    <a:pt x="3509" y="1194"/>
                    <a:pt x="3509" y="1194"/>
                  </a:cubicBezTo>
                  <a:cubicBezTo>
                    <a:pt x="3509" y="1194"/>
                    <a:pt x="3509" y="1194"/>
                    <a:pt x="3509" y="1194"/>
                  </a:cubicBezTo>
                  <a:close/>
                  <a:moveTo>
                    <a:pt x="3521" y="1129"/>
                  </a:moveTo>
                  <a:cubicBezTo>
                    <a:pt x="3569" y="1129"/>
                    <a:pt x="3569" y="1129"/>
                    <a:pt x="3569" y="1129"/>
                  </a:cubicBezTo>
                  <a:cubicBezTo>
                    <a:pt x="3561" y="1168"/>
                    <a:pt x="3561" y="1168"/>
                    <a:pt x="3561" y="1168"/>
                  </a:cubicBezTo>
                  <a:cubicBezTo>
                    <a:pt x="3513" y="1168"/>
                    <a:pt x="3513" y="1168"/>
                    <a:pt x="3513" y="1168"/>
                  </a:cubicBezTo>
                  <a:cubicBezTo>
                    <a:pt x="3521" y="1129"/>
                    <a:pt x="3521" y="1129"/>
                    <a:pt x="3521" y="1129"/>
                  </a:cubicBezTo>
                  <a:cubicBezTo>
                    <a:pt x="3521" y="1129"/>
                    <a:pt x="3521" y="1129"/>
                    <a:pt x="3521" y="1129"/>
                  </a:cubicBezTo>
                  <a:close/>
                  <a:moveTo>
                    <a:pt x="3649" y="1346"/>
                  </a:moveTo>
                  <a:cubicBezTo>
                    <a:pt x="3634" y="1350"/>
                    <a:pt x="3621" y="1351"/>
                    <a:pt x="3614" y="1351"/>
                  </a:cubicBezTo>
                  <a:cubicBezTo>
                    <a:pt x="3568" y="1351"/>
                    <a:pt x="3575" y="1322"/>
                    <a:pt x="3577" y="1310"/>
                  </a:cubicBezTo>
                  <a:cubicBezTo>
                    <a:pt x="3595" y="1225"/>
                    <a:pt x="3595" y="1225"/>
                    <a:pt x="3595" y="1225"/>
                  </a:cubicBezTo>
                  <a:cubicBezTo>
                    <a:pt x="3565" y="1225"/>
                    <a:pt x="3565" y="1225"/>
                    <a:pt x="3565" y="1225"/>
                  </a:cubicBezTo>
                  <a:cubicBezTo>
                    <a:pt x="3572" y="1196"/>
                    <a:pt x="3572" y="1196"/>
                    <a:pt x="3572" y="1196"/>
                  </a:cubicBezTo>
                  <a:cubicBezTo>
                    <a:pt x="3601" y="1196"/>
                    <a:pt x="3601" y="1196"/>
                    <a:pt x="3601" y="1196"/>
                  </a:cubicBezTo>
                  <a:cubicBezTo>
                    <a:pt x="3608" y="1166"/>
                    <a:pt x="3608" y="1166"/>
                    <a:pt x="3608" y="1166"/>
                  </a:cubicBezTo>
                  <a:cubicBezTo>
                    <a:pt x="3656" y="1149"/>
                    <a:pt x="3656" y="1149"/>
                    <a:pt x="3656" y="1149"/>
                  </a:cubicBezTo>
                  <a:cubicBezTo>
                    <a:pt x="3646" y="1196"/>
                    <a:pt x="3646" y="1196"/>
                    <a:pt x="3646" y="1196"/>
                  </a:cubicBezTo>
                  <a:cubicBezTo>
                    <a:pt x="3682" y="1196"/>
                    <a:pt x="3682" y="1196"/>
                    <a:pt x="3682" y="1196"/>
                  </a:cubicBezTo>
                  <a:cubicBezTo>
                    <a:pt x="3676" y="1225"/>
                    <a:pt x="3676" y="1225"/>
                    <a:pt x="3676" y="1225"/>
                  </a:cubicBezTo>
                  <a:cubicBezTo>
                    <a:pt x="3640" y="1225"/>
                    <a:pt x="3640" y="1225"/>
                    <a:pt x="3640" y="1225"/>
                  </a:cubicBezTo>
                  <a:cubicBezTo>
                    <a:pt x="3625" y="1295"/>
                    <a:pt x="3625" y="1295"/>
                    <a:pt x="3625" y="1295"/>
                  </a:cubicBezTo>
                  <a:cubicBezTo>
                    <a:pt x="3622" y="1309"/>
                    <a:pt x="3620" y="1317"/>
                    <a:pt x="3640" y="1317"/>
                  </a:cubicBezTo>
                  <a:cubicBezTo>
                    <a:pt x="3647" y="1317"/>
                    <a:pt x="3650" y="1317"/>
                    <a:pt x="3656" y="1317"/>
                  </a:cubicBezTo>
                  <a:cubicBezTo>
                    <a:pt x="3649" y="1346"/>
                    <a:pt x="3649" y="1346"/>
                    <a:pt x="3649" y="1346"/>
                  </a:cubicBezTo>
                  <a:cubicBezTo>
                    <a:pt x="3649" y="1346"/>
                    <a:pt x="3649" y="1346"/>
                    <a:pt x="3649" y="1346"/>
                  </a:cubicBezTo>
                  <a:close/>
                  <a:moveTo>
                    <a:pt x="3741" y="1195"/>
                  </a:moveTo>
                  <a:cubicBezTo>
                    <a:pt x="3752" y="1301"/>
                    <a:pt x="3752" y="1301"/>
                    <a:pt x="3752" y="1301"/>
                  </a:cubicBezTo>
                  <a:cubicBezTo>
                    <a:pt x="3809" y="1195"/>
                    <a:pt x="3809" y="1195"/>
                    <a:pt x="3809" y="1195"/>
                  </a:cubicBezTo>
                  <a:cubicBezTo>
                    <a:pt x="3854" y="1195"/>
                    <a:pt x="3854" y="1195"/>
                    <a:pt x="3854" y="1195"/>
                  </a:cubicBezTo>
                  <a:cubicBezTo>
                    <a:pt x="3764" y="1345"/>
                    <a:pt x="3764" y="1345"/>
                    <a:pt x="3764" y="1345"/>
                  </a:cubicBezTo>
                  <a:cubicBezTo>
                    <a:pt x="3732" y="1406"/>
                    <a:pt x="3732" y="1406"/>
                    <a:pt x="3732" y="1406"/>
                  </a:cubicBezTo>
                  <a:cubicBezTo>
                    <a:pt x="3687" y="1406"/>
                    <a:pt x="3687" y="1406"/>
                    <a:pt x="3687" y="1406"/>
                  </a:cubicBezTo>
                  <a:cubicBezTo>
                    <a:pt x="3719" y="1348"/>
                    <a:pt x="3719" y="1348"/>
                    <a:pt x="3719" y="1348"/>
                  </a:cubicBezTo>
                  <a:cubicBezTo>
                    <a:pt x="3693" y="1195"/>
                    <a:pt x="3693" y="1195"/>
                    <a:pt x="3693" y="1195"/>
                  </a:cubicBezTo>
                  <a:cubicBezTo>
                    <a:pt x="3741" y="1195"/>
                    <a:pt x="3741" y="1195"/>
                    <a:pt x="3741" y="1195"/>
                  </a:cubicBezTo>
                  <a:cubicBezTo>
                    <a:pt x="3741" y="1195"/>
                    <a:pt x="3741" y="1195"/>
                    <a:pt x="3741" y="1195"/>
                  </a:cubicBezTo>
                  <a:close/>
                  <a:moveTo>
                    <a:pt x="3933" y="1145"/>
                  </a:moveTo>
                  <a:cubicBezTo>
                    <a:pt x="3899" y="1145"/>
                    <a:pt x="3899" y="1145"/>
                    <a:pt x="3899" y="1145"/>
                  </a:cubicBezTo>
                  <a:cubicBezTo>
                    <a:pt x="3902" y="1129"/>
                    <a:pt x="3902" y="1129"/>
                    <a:pt x="3902" y="1129"/>
                  </a:cubicBezTo>
                  <a:cubicBezTo>
                    <a:pt x="3990" y="1129"/>
                    <a:pt x="3990" y="1129"/>
                    <a:pt x="3990" y="1129"/>
                  </a:cubicBezTo>
                  <a:cubicBezTo>
                    <a:pt x="3987" y="1145"/>
                    <a:pt x="3987" y="1145"/>
                    <a:pt x="3987" y="1145"/>
                  </a:cubicBezTo>
                  <a:cubicBezTo>
                    <a:pt x="3953" y="1145"/>
                    <a:pt x="3953" y="1145"/>
                    <a:pt x="3953" y="1145"/>
                  </a:cubicBezTo>
                  <a:cubicBezTo>
                    <a:pt x="3936" y="1225"/>
                    <a:pt x="3936" y="1225"/>
                    <a:pt x="3936" y="1225"/>
                  </a:cubicBezTo>
                  <a:cubicBezTo>
                    <a:pt x="3916" y="1225"/>
                    <a:pt x="3916" y="1225"/>
                    <a:pt x="3916" y="1225"/>
                  </a:cubicBezTo>
                  <a:cubicBezTo>
                    <a:pt x="3933" y="1145"/>
                    <a:pt x="3933" y="1145"/>
                    <a:pt x="3933" y="1145"/>
                  </a:cubicBezTo>
                  <a:cubicBezTo>
                    <a:pt x="3933" y="1145"/>
                    <a:pt x="3933" y="1145"/>
                    <a:pt x="3933" y="1145"/>
                  </a:cubicBezTo>
                  <a:close/>
                  <a:moveTo>
                    <a:pt x="3999" y="1129"/>
                  </a:moveTo>
                  <a:cubicBezTo>
                    <a:pt x="4031" y="1129"/>
                    <a:pt x="4031" y="1129"/>
                    <a:pt x="4031" y="1129"/>
                  </a:cubicBezTo>
                  <a:cubicBezTo>
                    <a:pt x="4036" y="1200"/>
                    <a:pt x="4036" y="1200"/>
                    <a:pt x="4036" y="1200"/>
                  </a:cubicBezTo>
                  <a:cubicBezTo>
                    <a:pt x="4072" y="1129"/>
                    <a:pt x="4072" y="1129"/>
                    <a:pt x="4072" y="1129"/>
                  </a:cubicBezTo>
                  <a:cubicBezTo>
                    <a:pt x="4103" y="1129"/>
                    <a:pt x="4103" y="1129"/>
                    <a:pt x="4103" y="1129"/>
                  </a:cubicBezTo>
                  <a:cubicBezTo>
                    <a:pt x="4083" y="1225"/>
                    <a:pt x="4083" y="1225"/>
                    <a:pt x="4083" y="1225"/>
                  </a:cubicBezTo>
                  <a:cubicBezTo>
                    <a:pt x="4063" y="1225"/>
                    <a:pt x="4063" y="1225"/>
                    <a:pt x="4063" y="1225"/>
                  </a:cubicBezTo>
                  <a:cubicBezTo>
                    <a:pt x="4080" y="1143"/>
                    <a:pt x="4080" y="1143"/>
                    <a:pt x="4080" y="1143"/>
                  </a:cubicBezTo>
                  <a:cubicBezTo>
                    <a:pt x="4038" y="1225"/>
                    <a:pt x="4038" y="1225"/>
                    <a:pt x="4038" y="1225"/>
                  </a:cubicBezTo>
                  <a:cubicBezTo>
                    <a:pt x="4021" y="1225"/>
                    <a:pt x="4021" y="1225"/>
                    <a:pt x="4021" y="1225"/>
                  </a:cubicBezTo>
                  <a:cubicBezTo>
                    <a:pt x="4014" y="1143"/>
                    <a:pt x="4014" y="1143"/>
                    <a:pt x="4014" y="1143"/>
                  </a:cubicBezTo>
                  <a:cubicBezTo>
                    <a:pt x="3997" y="1225"/>
                    <a:pt x="3997" y="1225"/>
                    <a:pt x="3997" y="1225"/>
                  </a:cubicBezTo>
                  <a:cubicBezTo>
                    <a:pt x="3978" y="1225"/>
                    <a:pt x="3978" y="1225"/>
                    <a:pt x="3978" y="1225"/>
                  </a:cubicBezTo>
                  <a:cubicBezTo>
                    <a:pt x="3999" y="1129"/>
                    <a:pt x="3999" y="1129"/>
                    <a:pt x="3999" y="1129"/>
                  </a:cubicBezTo>
                  <a:cubicBezTo>
                    <a:pt x="3999" y="1129"/>
                    <a:pt x="3999" y="1129"/>
                    <a:pt x="3999" y="11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>
                <a:solidFill>
                  <a:srgbClr val="000000"/>
                </a:solidFill>
              </a:endParaRPr>
            </a:p>
          </p:txBody>
        </p:sp>
        <p:sp>
          <p:nvSpPr>
            <p:cNvPr id="8" name="Freeform 9"/>
            <p:cNvSpPr>
              <a:spLocks noEditPoints="1"/>
            </p:cNvSpPr>
            <p:nvPr userDrawn="1"/>
          </p:nvSpPr>
          <p:spPr bwMode="gray">
            <a:xfrm>
              <a:off x="68" y="0"/>
              <a:ext cx="1723" cy="964"/>
            </a:xfrm>
            <a:custGeom>
              <a:avLst/>
              <a:gdLst>
                <a:gd name="T0" fmla="*/ 231 w 2268"/>
                <a:gd name="T1" fmla="*/ 327 h 1269"/>
                <a:gd name="T2" fmla="*/ 0 w 2268"/>
                <a:gd name="T3" fmla="*/ 327 h 1269"/>
                <a:gd name="T4" fmla="*/ 0 w 2268"/>
                <a:gd name="T5" fmla="*/ 0 h 1269"/>
                <a:gd name="T6" fmla="*/ 231 w 2268"/>
                <a:gd name="T7" fmla="*/ 0 h 1269"/>
                <a:gd name="T8" fmla="*/ 231 w 2268"/>
                <a:gd name="T9" fmla="*/ 327 h 1269"/>
                <a:gd name="T10" fmla="*/ 2268 w 2268"/>
                <a:gd name="T11" fmla="*/ 0 h 1269"/>
                <a:gd name="T12" fmla="*/ 2036 w 2268"/>
                <a:gd name="T13" fmla="*/ 0 h 1269"/>
                <a:gd name="T14" fmla="*/ 2036 w 2268"/>
                <a:gd name="T15" fmla="*/ 327 h 1269"/>
                <a:gd name="T16" fmla="*/ 2268 w 2268"/>
                <a:gd name="T17" fmla="*/ 327 h 1269"/>
                <a:gd name="T18" fmla="*/ 2268 w 2268"/>
                <a:gd name="T19" fmla="*/ 0 h 1269"/>
                <a:gd name="T20" fmla="*/ 231 w 2268"/>
                <a:gd name="T21" fmla="*/ 942 h 1269"/>
                <a:gd name="T22" fmla="*/ 0 w 2268"/>
                <a:gd name="T23" fmla="*/ 942 h 1269"/>
                <a:gd name="T24" fmla="*/ 0 w 2268"/>
                <a:gd name="T25" fmla="*/ 1269 h 1269"/>
                <a:gd name="T26" fmla="*/ 231 w 2268"/>
                <a:gd name="T27" fmla="*/ 1269 h 1269"/>
                <a:gd name="T28" fmla="*/ 231 w 2268"/>
                <a:gd name="T29" fmla="*/ 942 h 1269"/>
                <a:gd name="T30" fmla="*/ 2268 w 2268"/>
                <a:gd name="T31" fmla="*/ 942 h 1269"/>
                <a:gd name="T32" fmla="*/ 2036 w 2268"/>
                <a:gd name="T33" fmla="*/ 942 h 1269"/>
                <a:gd name="T34" fmla="*/ 2036 w 2268"/>
                <a:gd name="T35" fmla="*/ 1269 h 1269"/>
                <a:gd name="T36" fmla="*/ 2268 w 2268"/>
                <a:gd name="T37" fmla="*/ 1269 h 1269"/>
                <a:gd name="T38" fmla="*/ 2268 w 2268"/>
                <a:gd name="T39" fmla="*/ 942 h 1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68"/>
                <a:gd name="T61" fmla="*/ 0 h 1269"/>
                <a:gd name="T62" fmla="*/ 2268 w 2268"/>
                <a:gd name="T63" fmla="*/ 1269 h 1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68" h="1269">
                  <a:moveTo>
                    <a:pt x="231" y="32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327"/>
                  </a:lnTo>
                  <a:close/>
                  <a:moveTo>
                    <a:pt x="2268" y="0"/>
                  </a:moveTo>
                  <a:lnTo>
                    <a:pt x="2036" y="0"/>
                  </a:lnTo>
                  <a:lnTo>
                    <a:pt x="2036" y="327"/>
                  </a:lnTo>
                  <a:lnTo>
                    <a:pt x="2268" y="327"/>
                  </a:lnTo>
                  <a:lnTo>
                    <a:pt x="2268" y="0"/>
                  </a:lnTo>
                  <a:close/>
                  <a:moveTo>
                    <a:pt x="231" y="942"/>
                  </a:moveTo>
                  <a:lnTo>
                    <a:pt x="0" y="942"/>
                  </a:lnTo>
                  <a:lnTo>
                    <a:pt x="0" y="1269"/>
                  </a:lnTo>
                  <a:lnTo>
                    <a:pt x="231" y="1269"/>
                  </a:lnTo>
                  <a:lnTo>
                    <a:pt x="231" y="942"/>
                  </a:lnTo>
                  <a:close/>
                  <a:moveTo>
                    <a:pt x="2268" y="942"/>
                  </a:moveTo>
                  <a:lnTo>
                    <a:pt x="2036" y="942"/>
                  </a:lnTo>
                  <a:lnTo>
                    <a:pt x="2036" y="1269"/>
                  </a:lnTo>
                  <a:lnTo>
                    <a:pt x="2268" y="1269"/>
                  </a:lnTo>
                  <a:lnTo>
                    <a:pt x="2268" y="94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231336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" y="2623848"/>
            <a:ext cx="9371990" cy="5274441"/>
          </a:xfrm>
          <a:prstGeom prst="rect">
            <a:avLst/>
          </a:prstGeom>
        </p:spPr>
      </p:pic>
      <p:sp>
        <p:nvSpPr>
          <p:cNvPr id="42" name="Freeform 12"/>
          <p:cNvSpPr>
            <a:spLocks/>
          </p:cNvSpPr>
          <p:nvPr userDrawn="1"/>
        </p:nvSpPr>
        <p:spPr bwMode="gray">
          <a:xfrm>
            <a:off x="-10500" y="0"/>
            <a:ext cx="3611125" cy="3429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039"/>
              </a:cxn>
              <a:cxn ang="0">
                <a:pos x="2796" y="2039"/>
              </a:cxn>
              <a:cxn ang="0">
                <a:pos x="3400" y="0"/>
              </a:cxn>
              <a:cxn ang="0">
                <a:pos x="0" y="0"/>
              </a:cxn>
            </a:cxnLst>
            <a:rect l="0" t="0" r="r" b="b"/>
            <a:pathLst>
              <a:path w="3400" h="2039">
                <a:moveTo>
                  <a:pt x="0" y="0"/>
                </a:moveTo>
                <a:lnTo>
                  <a:pt x="0" y="2039"/>
                </a:lnTo>
                <a:lnTo>
                  <a:pt x="2796" y="2039"/>
                </a:lnTo>
                <a:lnTo>
                  <a:pt x="340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28" name="Title 9"/>
          <p:cNvSpPr txBox="1">
            <a:spLocks/>
          </p:cNvSpPr>
          <p:nvPr userDrawn="1"/>
        </p:nvSpPr>
        <p:spPr bwMode="gray">
          <a:xfrm>
            <a:off x="288258" y="1052736"/>
            <a:ext cx="2952327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2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defRPr/>
            </a:pPr>
            <a:endParaRPr lang="hu-HU" sz="2400">
              <a:solidFill>
                <a:srgbClr val="FFFFFF"/>
              </a:solidFill>
            </a:endParaRPr>
          </a:p>
        </p:txBody>
      </p:sp>
      <p:sp>
        <p:nvSpPr>
          <p:cNvPr id="31" name="Title 9"/>
          <p:cNvSpPr txBox="1">
            <a:spLocks/>
          </p:cNvSpPr>
          <p:nvPr userDrawn="1"/>
        </p:nvSpPr>
        <p:spPr bwMode="gray">
          <a:xfrm>
            <a:off x="360265" y="2924944"/>
            <a:ext cx="2592288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1400" b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defRPr/>
            </a:pPr>
            <a:r>
              <a:rPr lang="hu-HU" sz="1100">
                <a:solidFill>
                  <a:srgbClr val="FFFFFF"/>
                </a:solidFill>
              </a:rPr>
              <a:t>Case study carried out in 2014</a:t>
            </a:r>
            <a:br>
              <a:rPr lang="hu-HU" sz="1100">
                <a:solidFill>
                  <a:srgbClr val="FFFFFF"/>
                </a:solidFill>
              </a:rPr>
            </a:br>
            <a:endParaRPr sz="1100">
              <a:solidFill>
                <a:srgbClr val="FFFFFF"/>
              </a:solidFill>
            </a:endParaRPr>
          </a:p>
        </p:txBody>
      </p:sp>
      <p:grpSp>
        <p:nvGrpSpPr>
          <p:cNvPr id="32" name="Group 19"/>
          <p:cNvGrpSpPr>
            <a:grpSpLocks/>
          </p:cNvGrpSpPr>
          <p:nvPr userDrawn="1"/>
        </p:nvGrpSpPr>
        <p:grpSpPr bwMode="gray">
          <a:xfrm>
            <a:off x="193412" y="-1"/>
            <a:ext cx="2021435" cy="1196753"/>
            <a:chOff x="68" y="0"/>
            <a:chExt cx="1723" cy="964"/>
          </a:xfrm>
        </p:grpSpPr>
        <p:sp>
          <p:nvSpPr>
            <p:cNvPr id="33" name="Freeform 8"/>
            <p:cNvSpPr>
              <a:spLocks noEditPoints="1"/>
            </p:cNvSpPr>
            <p:nvPr userDrawn="1"/>
          </p:nvSpPr>
          <p:spPr bwMode="gray">
            <a:xfrm>
              <a:off x="199" y="248"/>
              <a:ext cx="1423" cy="489"/>
            </a:xfrm>
            <a:custGeom>
              <a:avLst/>
              <a:gdLst>
                <a:gd name="T0" fmla="*/ 1974 w 4103"/>
                <a:gd name="T1" fmla="*/ 485 h 1409"/>
                <a:gd name="T2" fmla="*/ 2267 w 4103"/>
                <a:gd name="T3" fmla="*/ 697 h 1409"/>
                <a:gd name="T4" fmla="*/ 1655 w 4103"/>
                <a:gd name="T5" fmla="*/ 656 h 1409"/>
                <a:gd name="T6" fmla="*/ 1718 w 4103"/>
                <a:gd name="T7" fmla="*/ 424 h 1409"/>
                <a:gd name="T8" fmla="*/ 970 w 4103"/>
                <a:gd name="T9" fmla="*/ 697 h 1409"/>
                <a:gd name="T10" fmla="*/ 1169 w 4103"/>
                <a:gd name="T11" fmla="*/ 416 h 1409"/>
                <a:gd name="T12" fmla="*/ 719 w 4103"/>
                <a:gd name="T13" fmla="*/ 631 h 1409"/>
                <a:gd name="T14" fmla="*/ 751 w 4103"/>
                <a:gd name="T15" fmla="*/ 630 h 1409"/>
                <a:gd name="T16" fmla="*/ 202 w 4103"/>
                <a:gd name="T17" fmla="*/ 618 h 1409"/>
                <a:gd name="T18" fmla="*/ 180 w 4103"/>
                <a:gd name="T19" fmla="*/ 697 h 1409"/>
                <a:gd name="T20" fmla="*/ 1187 w 4103"/>
                <a:gd name="T21" fmla="*/ 416 h 1409"/>
                <a:gd name="T22" fmla="*/ 115 w 4103"/>
                <a:gd name="T23" fmla="*/ 906 h 1409"/>
                <a:gd name="T24" fmla="*/ 661 w 4103"/>
                <a:gd name="T25" fmla="*/ 715 h 1409"/>
                <a:gd name="T26" fmla="*/ 1145 w 4103"/>
                <a:gd name="T27" fmla="*/ 715 h 1409"/>
                <a:gd name="T28" fmla="*/ 1697 w 4103"/>
                <a:gd name="T29" fmla="*/ 863 h 1409"/>
                <a:gd name="T30" fmla="*/ 203 w 4103"/>
                <a:gd name="T31" fmla="*/ 1286 h 1409"/>
                <a:gd name="T32" fmla="*/ 250 w 4103"/>
                <a:gd name="T33" fmla="*/ 1328 h 1409"/>
                <a:gd name="T34" fmla="*/ 556 w 4103"/>
                <a:gd name="T35" fmla="*/ 1196 h 1409"/>
                <a:gd name="T36" fmla="*/ 340 w 4103"/>
                <a:gd name="T37" fmla="*/ 1196 h 1409"/>
                <a:gd name="T38" fmla="*/ 408 w 4103"/>
                <a:gd name="T39" fmla="*/ 1225 h 1409"/>
                <a:gd name="T40" fmla="*/ 514 w 4103"/>
                <a:gd name="T41" fmla="*/ 1225 h 1409"/>
                <a:gd name="T42" fmla="*/ 631 w 4103"/>
                <a:gd name="T43" fmla="*/ 1168 h 1409"/>
                <a:gd name="T44" fmla="*/ 794 w 4103"/>
                <a:gd name="T45" fmla="*/ 1220 h 1409"/>
                <a:gd name="T46" fmla="*/ 672 w 4103"/>
                <a:gd name="T47" fmla="*/ 1348 h 1409"/>
                <a:gd name="T48" fmla="*/ 847 w 4103"/>
                <a:gd name="T49" fmla="*/ 1359 h 1409"/>
                <a:gd name="T50" fmla="*/ 943 w 4103"/>
                <a:gd name="T51" fmla="*/ 1196 h 1409"/>
                <a:gd name="T52" fmla="*/ 1129 w 4103"/>
                <a:gd name="T53" fmla="*/ 1351 h 1409"/>
                <a:gd name="T54" fmla="*/ 1198 w 4103"/>
                <a:gd name="T55" fmla="*/ 1196 h 1409"/>
                <a:gd name="T56" fmla="*/ 1280 w 4103"/>
                <a:gd name="T57" fmla="*/ 1129 h 1409"/>
                <a:gd name="T58" fmla="*/ 1253 w 4103"/>
                <a:gd name="T59" fmla="*/ 1254 h 1409"/>
                <a:gd name="T60" fmla="*/ 1489 w 4103"/>
                <a:gd name="T61" fmla="*/ 1194 h 1409"/>
                <a:gd name="T62" fmla="*/ 1546 w 4103"/>
                <a:gd name="T63" fmla="*/ 1353 h 1409"/>
                <a:gd name="T64" fmla="*/ 1714 w 4103"/>
                <a:gd name="T65" fmla="*/ 1286 h 1409"/>
                <a:gd name="T66" fmla="*/ 1761 w 4103"/>
                <a:gd name="T67" fmla="*/ 1328 h 1409"/>
                <a:gd name="T68" fmla="*/ 1976 w 4103"/>
                <a:gd name="T69" fmla="*/ 1346 h 1409"/>
                <a:gd name="T70" fmla="*/ 1842 w 4103"/>
                <a:gd name="T71" fmla="*/ 1270 h 1409"/>
                <a:gd name="T72" fmla="*/ 1887 w 4103"/>
                <a:gd name="T73" fmla="*/ 1270 h 1409"/>
                <a:gd name="T74" fmla="*/ 2110 w 4103"/>
                <a:gd name="T75" fmla="*/ 1348 h 1409"/>
                <a:gd name="T76" fmla="*/ 87 w 4103"/>
                <a:gd name="T77" fmla="*/ 1221 h 1409"/>
                <a:gd name="T78" fmla="*/ 5 w 4103"/>
                <a:gd name="T79" fmla="*/ 1271 h 1409"/>
                <a:gd name="T80" fmla="*/ 2343 w 4103"/>
                <a:gd name="T81" fmla="*/ 1322 h 1409"/>
                <a:gd name="T82" fmla="*/ 2378 w 4103"/>
                <a:gd name="T83" fmla="*/ 1249 h 1409"/>
                <a:gd name="T84" fmla="*/ 2528 w 4103"/>
                <a:gd name="T85" fmla="*/ 1221 h 1409"/>
                <a:gd name="T86" fmla="*/ 2832 w 4103"/>
                <a:gd name="T87" fmla="*/ 1192 h 1409"/>
                <a:gd name="T88" fmla="*/ 2709 w 4103"/>
                <a:gd name="T89" fmla="*/ 1348 h 1409"/>
                <a:gd name="T90" fmla="*/ 2963 w 4103"/>
                <a:gd name="T91" fmla="*/ 1216 h 1409"/>
                <a:gd name="T92" fmla="*/ 2966 w 4103"/>
                <a:gd name="T93" fmla="*/ 1195 h 1409"/>
                <a:gd name="T94" fmla="*/ 3072 w 4103"/>
                <a:gd name="T95" fmla="*/ 1348 h 1409"/>
                <a:gd name="T96" fmla="*/ 3168 w 4103"/>
                <a:gd name="T97" fmla="*/ 1335 h 1409"/>
                <a:gd name="T98" fmla="*/ 3246 w 4103"/>
                <a:gd name="T99" fmla="*/ 1220 h 1409"/>
                <a:gd name="T100" fmla="*/ 3457 w 4103"/>
                <a:gd name="T101" fmla="*/ 1348 h 1409"/>
                <a:gd name="T102" fmla="*/ 3509 w 4103"/>
                <a:gd name="T103" fmla="*/ 1194 h 1409"/>
                <a:gd name="T104" fmla="*/ 3513 w 4103"/>
                <a:gd name="T105" fmla="*/ 1168 h 1409"/>
                <a:gd name="T106" fmla="*/ 3601 w 4103"/>
                <a:gd name="T107" fmla="*/ 1196 h 1409"/>
                <a:gd name="T108" fmla="*/ 3656 w 4103"/>
                <a:gd name="T109" fmla="*/ 1317 h 1409"/>
                <a:gd name="T110" fmla="*/ 3687 w 4103"/>
                <a:gd name="T111" fmla="*/ 1406 h 1409"/>
                <a:gd name="T112" fmla="*/ 3987 w 4103"/>
                <a:gd name="T113" fmla="*/ 1145 h 1409"/>
                <a:gd name="T114" fmla="*/ 4072 w 4103"/>
                <a:gd name="T115" fmla="*/ 1129 h 1409"/>
                <a:gd name="T116" fmla="*/ 3978 w 4103"/>
                <a:gd name="T117" fmla="*/ 1225 h 14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03"/>
                <a:gd name="T178" fmla="*/ 0 h 1409"/>
                <a:gd name="T179" fmla="*/ 4103 w 4103"/>
                <a:gd name="T180" fmla="*/ 1409 h 14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03" h="1409">
                  <a:moveTo>
                    <a:pt x="2267" y="697"/>
                  </a:moveTo>
                  <a:cubicBezTo>
                    <a:pt x="2149" y="697"/>
                    <a:pt x="2149" y="697"/>
                    <a:pt x="2149" y="697"/>
                  </a:cubicBezTo>
                  <a:cubicBezTo>
                    <a:pt x="2168" y="619"/>
                    <a:pt x="2168" y="619"/>
                    <a:pt x="2168" y="619"/>
                  </a:cubicBezTo>
                  <a:cubicBezTo>
                    <a:pt x="1930" y="619"/>
                    <a:pt x="1930" y="619"/>
                    <a:pt x="1930" y="619"/>
                  </a:cubicBezTo>
                  <a:cubicBezTo>
                    <a:pt x="1911" y="697"/>
                    <a:pt x="1911" y="697"/>
                    <a:pt x="1911" y="697"/>
                  </a:cubicBezTo>
                  <a:cubicBezTo>
                    <a:pt x="1796" y="697"/>
                    <a:pt x="1796" y="697"/>
                    <a:pt x="1796" y="697"/>
                  </a:cubicBezTo>
                  <a:cubicBezTo>
                    <a:pt x="1796" y="681"/>
                    <a:pt x="1796" y="681"/>
                    <a:pt x="1796" y="681"/>
                  </a:cubicBezTo>
                  <a:cubicBezTo>
                    <a:pt x="1798" y="672"/>
                    <a:pt x="1799" y="663"/>
                    <a:pt x="1802" y="653"/>
                  </a:cubicBezTo>
                  <a:cubicBezTo>
                    <a:pt x="1823" y="569"/>
                    <a:pt x="1878" y="485"/>
                    <a:pt x="1974" y="485"/>
                  </a:cubicBezTo>
                  <a:cubicBezTo>
                    <a:pt x="2012" y="485"/>
                    <a:pt x="2050" y="499"/>
                    <a:pt x="2045" y="552"/>
                  </a:cubicBezTo>
                  <a:cubicBezTo>
                    <a:pt x="2186" y="552"/>
                    <a:pt x="2186" y="552"/>
                    <a:pt x="2186" y="552"/>
                  </a:cubicBezTo>
                  <a:cubicBezTo>
                    <a:pt x="2192" y="527"/>
                    <a:pt x="2201" y="486"/>
                    <a:pt x="2174" y="447"/>
                  </a:cubicBezTo>
                  <a:cubicBezTo>
                    <a:pt x="2145" y="406"/>
                    <a:pt x="2084" y="389"/>
                    <a:pt x="2005" y="389"/>
                  </a:cubicBezTo>
                  <a:cubicBezTo>
                    <a:pt x="1949" y="389"/>
                    <a:pt x="1867" y="398"/>
                    <a:pt x="1796" y="444"/>
                  </a:cubicBezTo>
                  <a:cubicBezTo>
                    <a:pt x="1796" y="18"/>
                    <a:pt x="1796" y="18"/>
                    <a:pt x="1796" y="18"/>
                  </a:cubicBezTo>
                  <a:cubicBezTo>
                    <a:pt x="2267" y="18"/>
                    <a:pt x="2267" y="18"/>
                    <a:pt x="2267" y="18"/>
                  </a:cubicBezTo>
                  <a:cubicBezTo>
                    <a:pt x="2267" y="697"/>
                    <a:pt x="2267" y="697"/>
                    <a:pt x="2267" y="697"/>
                  </a:cubicBezTo>
                  <a:cubicBezTo>
                    <a:pt x="2267" y="697"/>
                    <a:pt x="2267" y="697"/>
                    <a:pt x="2267" y="697"/>
                  </a:cubicBezTo>
                  <a:close/>
                  <a:moveTo>
                    <a:pt x="1989" y="812"/>
                  </a:moveTo>
                  <a:cubicBezTo>
                    <a:pt x="1962" y="817"/>
                    <a:pt x="1936" y="820"/>
                    <a:pt x="1910" y="820"/>
                  </a:cubicBezTo>
                  <a:cubicBezTo>
                    <a:pt x="1842" y="820"/>
                    <a:pt x="1795" y="788"/>
                    <a:pt x="1794" y="715"/>
                  </a:cubicBezTo>
                  <a:cubicBezTo>
                    <a:pt x="2014" y="715"/>
                    <a:pt x="2014" y="715"/>
                    <a:pt x="2014" y="715"/>
                  </a:cubicBezTo>
                  <a:cubicBezTo>
                    <a:pt x="1989" y="812"/>
                    <a:pt x="1989" y="812"/>
                    <a:pt x="1989" y="812"/>
                  </a:cubicBezTo>
                  <a:cubicBezTo>
                    <a:pt x="1989" y="812"/>
                    <a:pt x="1989" y="812"/>
                    <a:pt x="1989" y="812"/>
                  </a:cubicBezTo>
                  <a:close/>
                  <a:moveTo>
                    <a:pt x="1718" y="424"/>
                  </a:moveTo>
                  <a:cubicBezTo>
                    <a:pt x="1718" y="521"/>
                    <a:pt x="1718" y="521"/>
                    <a:pt x="1718" y="521"/>
                  </a:cubicBezTo>
                  <a:cubicBezTo>
                    <a:pt x="1685" y="567"/>
                    <a:pt x="1665" y="616"/>
                    <a:pt x="1655" y="656"/>
                  </a:cubicBezTo>
                  <a:cubicBezTo>
                    <a:pt x="1651" y="670"/>
                    <a:pt x="1649" y="684"/>
                    <a:pt x="1648" y="697"/>
                  </a:cubicBezTo>
                  <a:cubicBezTo>
                    <a:pt x="1578" y="697"/>
                    <a:pt x="1578" y="697"/>
                    <a:pt x="1578" y="697"/>
                  </a:cubicBezTo>
                  <a:cubicBezTo>
                    <a:pt x="1637" y="417"/>
                    <a:pt x="1637" y="417"/>
                    <a:pt x="1637" y="417"/>
                  </a:cubicBezTo>
                  <a:cubicBezTo>
                    <a:pt x="1438" y="416"/>
                    <a:pt x="1438" y="416"/>
                    <a:pt x="1438" y="416"/>
                  </a:cubicBezTo>
                  <a:cubicBezTo>
                    <a:pt x="1260" y="697"/>
                    <a:pt x="1260" y="697"/>
                    <a:pt x="1260" y="697"/>
                  </a:cubicBezTo>
                  <a:cubicBezTo>
                    <a:pt x="1247" y="697"/>
                    <a:pt x="1247" y="697"/>
                    <a:pt x="1247" y="697"/>
                  </a:cubicBezTo>
                  <a:cubicBezTo>
                    <a:pt x="1247" y="18"/>
                    <a:pt x="1247" y="18"/>
                    <a:pt x="1247" y="18"/>
                  </a:cubicBezTo>
                  <a:cubicBezTo>
                    <a:pt x="1718" y="18"/>
                    <a:pt x="1718" y="18"/>
                    <a:pt x="1718" y="18"/>
                  </a:cubicBezTo>
                  <a:cubicBezTo>
                    <a:pt x="1718" y="424"/>
                    <a:pt x="1718" y="424"/>
                    <a:pt x="1718" y="424"/>
                  </a:cubicBezTo>
                  <a:cubicBezTo>
                    <a:pt x="1718" y="424"/>
                    <a:pt x="1718" y="424"/>
                    <a:pt x="1718" y="424"/>
                  </a:cubicBezTo>
                  <a:close/>
                  <a:moveTo>
                    <a:pt x="1455" y="697"/>
                  </a:moveTo>
                  <a:cubicBezTo>
                    <a:pt x="1384" y="697"/>
                    <a:pt x="1384" y="697"/>
                    <a:pt x="1384" y="697"/>
                  </a:cubicBezTo>
                  <a:cubicBezTo>
                    <a:pt x="1491" y="529"/>
                    <a:pt x="1491" y="529"/>
                    <a:pt x="1491" y="529"/>
                  </a:cubicBezTo>
                  <a:cubicBezTo>
                    <a:pt x="1455" y="697"/>
                    <a:pt x="1455" y="697"/>
                    <a:pt x="1455" y="697"/>
                  </a:cubicBezTo>
                  <a:cubicBezTo>
                    <a:pt x="1455" y="697"/>
                    <a:pt x="1455" y="697"/>
                    <a:pt x="1455" y="697"/>
                  </a:cubicBezTo>
                  <a:close/>
                  <a:moveTo>
                    <a:pt x="1169" y="416"/>
                  </a:moveTo>
                  <a:cubicBezTo>
                    <a:pt x="1051" y="416"/>
                    <a:pt x="1051" y="416"/>
                    <a:pt x="1051" y="416"/>
                  </a:cubicBezTo>
                  <a:cubicBezTo>
                    <a:pt x="970" y="697"/>
                    <a:pt x="970" y="697"/>
                    <a:pt x="970" y="697"/>
                  </a:cubicBezTo>
                  <a:cubicBezTo>
                    <a:pt x="845" y="697"/>
                    <a:pt x="845" y="697"/>
                    <a:pt x="845" y="697"/>
                  </a:cubicBezTo>
                  <a:cubicBezTo>
                    <a:pt x="909" y="674"/>
                    <a:pt x="948" y="629"/>
                    <a:pt x="960" y="562"/>
                  </a:cubicBezTo>
                  <a:cubicBezTo>
                    <a:pt x="970" y="510"/>
                    <a:pt x="965" y="476"/>
                    <a:pt x="944" y="451"/>
                  </a:cubicBezTo>
                  <a:cubicBezTo>
                    <a:pt x="912" y="413"/>
                    <a:pt x="848" y="416"/>
                    <a:pt x="792" y="416"/>
                  </a:cubicBezTo>
                  <a:cubicBezTo>
                    <a:pt x="782" y="416"/>
                    <a:pt x="698" y="416"/>
                    <a:pt x="698" y="416"/>
                  </a:cubicBezTo>
                  <a:cubicBezTo>
                    <a:pt x="698" y="18"/>
                    <a:pt x="698" y="18"/>
                    <a:pt x="698" y="18"/>
                  </a:cubicBezTo>
                  <a:cubicBezTo>
                    <a:pt x="1169" y="18"/>
                    <a:pt x="1169" y="18"/>
                    <a:pt x="1169" y="18"/>
                  </a:cubicBezTo>
                  <a:cubicBezTo>
                    <a:pt x="1169" y="416"/>
                    <a:pt x="1169" y="416"/>
                    <a:pt x="1169" y="416"/>
                  </a:cubicBezTo>
                  <a:cubicBezTo>
                    <a:pt x="1169" y="416"/>
                    <a:pt x="1169" y="416"/>
                    <a:pt x="1169" y="416"/>
                  </a:cubicBezTo>
                  <a:close/>
                  <a:moveTo>
                    <a:pt x="1094" y="697"/>
                  </a:moveTo>
                  <a:cubicBezTo>
                    <a:pt x="1143" y="521"/>
                    <a:pt x="1143" y="521"/>
                    <a:pt x="1143" y="521"/>
                  </a:cubicBezTo>
                  <a:cubicBezTo>
                    <a:pt x="1145" y="697"/>
                    <a:pt x="1145" y="697"/>
                    <a:pt x="1145" y="697"/>
                  </a:cubicBezTo>
                  <a:cubicBezTo>
                    <a:pt x="1094" y="697"/>
                    <a:pt x="1094" y="697"/>
                    <a:pt x="1094" y="697"/>
                  </a:cubicBezTo>
                  <a:cubicBezTo>
                    <a:pt x="1094" y="697"/>
                    <a:pt x="1094" y="697"/>
                    <a:pt x="1094" y="697"/>
                  </a:cubicBezTo>
                  <a:close/>
                  <a:moveTo>
                    <a:pt x="751" y="630"/>
                  </a:moveTo>
                  <a:cubicBezTo>
                    <a:pt x="751" y="630"/>
                    <a:pt x="751" y="630"/>
                    <a:pt x="751" y="630"/>
                  </a:cubicBezTo>
                  <a:cubicBezTo>
                    <a:pt x="746" y="630"/>
                    <a:pt x="741" y="631"/>
                    <a:pt x="736" y="631"/>
                  </a:cubicBezTo>
                  <a:cubicBezTo>
                    <a:pt x="729" y="631"/>
                    <a:pt x="724" y="631"/>
                    <a:pt x="719" y="631"/>
                  </a:cubicBezTo>
                  <a:cubicBezTo>
                    <a:pt x="689" y="631"/>
                    <a:pt x="689" y="631"/>
                    <a:pt x="689" y="631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9" y="554"/>
                    <a:pt x="709" y="554"/>
                    <a:pt x="709" y="554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32" y="494"/>
                    <a:pt x="739" y="494"/>
                    <a:pt x="746" y="494"/>
                  </a:cubicBezTo>
                  <a:cubicBezTo>
                    <a:pt x="769" y="494"/>
                    <a:pt x="769" y="494"/>
                    <a:pt x="769" y="494"/>
                  </a:cubicBezTo>
                  <a:cubicBezTo>
                    <a:pt x="809" y="494"/>
                    <a:pt x="834" y="496"/>
                    <a:pt x="843" y="509"/>
                  </a:cubicBezTo>
                  <a:cubicBezTo>
                    <a:pt x="850" y="518"/>
                    <a:pt x="849" y="535"/>
                    <a:pt x="841" y="560"/>
                  </a:cubicBezTo>
                  <a:cubicBezTo>
                    <a:pt x="827" y="603"/>
                    <a:pt x="809" y="626"/>
                    <a:pt x="751" y="630"/>
                  </a:cubicBezTo>
                  <a:moveTo>
                    <a:pt x="620" y="441"/>
                  </a:moveTo>
                  <a:cubicBezTo>
                    <a:pt x="613" y="465"/>
                    <a:pt x="613" y="465"/>
                    <a:pt x="613" y="465"/>
                  </a:cubicBezTo>
                  <a:cubicBezTo>
                    <a:pt x="545" y="689"/>
                    <a:pt x="545" y="689"/>
                    <a:pt x="545" y="689"/>
                  </a:cubicBezTo>
                  <a:cubicBezTo>
                    <a:pt x="542" y="697"/>
                    <a:pt x="542" y="697"/>
                    <a:pt x="542" y="697"/>
                  </a:cubicBezTo>
                  <a:cubicBezTo>
                    <a:pt x="321" y="697"/>
                    <a:pt x="321" y="697"/>
                    <a:pt x="321" y="697"/>
                  </a:cubicBezTo>
                  <a:cubicBezTo>
                    <a:pt x="303" y="661"/>
                    <a:pt x="303" y="661"/>
                    <a:pt x="303" y="661"/>
                  </a:cubicBezTo>
                  <a:cubicBezTo>
                    <a:pt x="542" y="417"/>
                    <a:pt x="542" y="417"/>
                    <a:pt x="542" y="417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62" y="417"/>
                    <a:pt x="262" y="417"/>
                    <a:pt x="262" y="417"/>
                  </a:cubicBezTo>
                  <a:cubicBezTo>
                    <a:pt x="149" y="417"/>
                    <a:pt x="149" y="417"/>
                    <a:pt x="149" y="4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620" y="18"/>
                    <a:pt x="620" y="18"/>
                    <a:pt x="620" y="18"/>
                  </a:cubicBezTo>
                  <a:cubicBezTo>
                    <a:pt x="620" y="441"/>
                    <a:pt x="620" y="441"/>
                    <a:pt x="620" y="441"/>
                  </a:cubicBezTo>
                  <a:cubicBezTo>
                    <a:pt x="620" y="441"/>
                    <a:pt x="620" y="441"/>
                    <a:pt x="620" y="441"/>
                  </a:cubicBezTo>
                  <a:close/>
                  <a:moveTo>
                    <a:pt x="178" y="697"/>
                  </a:moveTo>
                  <a:cubicBezTo>
                    <a:pt x="179" y="695"/>
                    <a:pt x="179" y="695"/>
                    <a:pt x="179" y="695"/>
                  </a:cubicBezTo>
                  <a:cubicBezTo>
                    <a:pt x="180" y="697"/>
                    <a:pt x="180" y="697"/>
                    <a:pt x="180" y="697"/>
                  </a:cubicBezTo>
                  <a:cubicBezTo>
                    <a:pt x="178" y="697"/>
                    <a:pt x="178" y="697"/>
                    <a:pt x="178" y="697"/>
                  </a:cubicBezTo>
                  <a:cubicBezTo>
                    <a:pt x="178" y="697"/>
                    <a:pt x="178" y="697"/>
                    <a:pt x="178" y="697"/>
                  </a:cubicBezTo>
                  <a:close/>
                  <a:moveTo>
                    <a:pt x="1778" y="0"/>
                  </a:moveTo>
                  <a:cubicBezTo>
                    <a:pt x="1778" y="457"/>
                    <a:pt x="1778" y="457"/>
                    <a:pt x="1778" y="457"/>
                  </a:cubicBezTo>
                  <a:cubicBezTo>
                    <a:pt x="1763" y="469"/>
                    <a:pt x="1749" y="483"/>
                    <a:pt x="1736" y="498"/>
                  </a:cubicBezTo>
                  <a:cubicBezTo>
                    <a:pt x="1736" y="0"/>
                    <a:pt x="1736" y="0"/>
                    <a:pt x="1736" y="0"/>
                  </a:cubicBezTo>
                  <a:cubicBezTo>
                    <a:pt x="1229" y="0"/>
                    <a:pt x="1229" y="0"/>
                    <a:pt x="1229" y="0"/>
                  </a:cubicBezTo>
                  <a:cubicBezTo>
                    <a:pt x="1229" y="416"/>
                    <a:pt x="1229" y="416"/>
                    <a:pt x="1229" y="416"/>
                  </a:cubicBezTo>
                  <a:cubicBezTo>
                    <a:pt x="1187" y="416"/>
                    <a:pt x="1187" y="416"/>
                    <a:pt x="1187" y="416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680" y="0"/>
                    <a:pt x="680" y="0"/>
                    <a:pt x="680" y="0"/>
                  </a:cubicBezTo>
                  <a:cubicBezTo>
                    <a:pt x="680" y="417"/>
                    <a:pt x="680" y="417"/>
                    <a:pt x="680" y="417"/>
                  </a:cubicBezTo>
                  <a:cubicBezTo>
                    <a:pt x="638" y="417"/>
                    <a:pt x="638" y="417"/>
                    <a:pt x="638" y="417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75"/>
                    <a:pt x="131" y="475"/>
                    <a:pt x="131" y="475"/>
                  </a:cubicBezTo>
                  <a:cubicBezTo>
                    <a:pt x="2" y="906"/>
                    <a:pt x="2" y="906"/>
                    <a:pt x="2" y="906"/>
                  </a:cubicBezTo>
                  <a:cubicBezTo>
                    <a:pt x="115" y="906"/>
                    <a:pt x="115" y="906"/>
                    <a:pt x="115" y="906"/>
                  </a:cubicBezTo>
                  <a:cubicBezTo>
                    <a:pt x="173" y="715"/>
                    <a:pt x="173" y="715"/>
                    <a:pt x="173" y="715"/>
                  </a:cubicBezTo>
                  <a:cubicBezTo>
                    <a:pt x="189" y="715"/>
                    <a:pt x="189" y="715"/>
                    <a:pt x="189" y="715"/>
                  </a:cubicBezTo>
                  <a:cubicBezTo>
                    <a:pt x="283" y="906"/>
                    <a:pt x="283" y="906"/>
                    <a:pt x="283" y="906"/>
                  </a:cubicBezTo>
                  <a:cubicBezTo>
                    <a:pt x="421" y="906"/>
                    <a:pt x="421" y="906"/>
                    <a:pt x="421" y="906"/>
                  </a:cubicBezTo>
                  <a:cubicBezTo>
                    <a:pt x="329" y="715"/>
                    <a:pt x="329" y="715"/>
                    <a:pt x="329" y="715"/>
                  </a:cubicBezTo>
                  <a:cubicBezTo>
                    <a:pt x="537" y="715"/>
                    <a:pt x="537" y="715"/>
                    <a:pt x="537" y="715"/>
                  </a:cubicBezTo>
                  <a:cubicBezTo>
                    <a:pt x="479" y="906"/>
                    <a:pt x="479" y="906"/>
                    <a:pt x="479" y="906"/>
                  </a:cubicBezTo>
                  <a:cubicBezTo>
                    <a:pt x="604" y="906"/>
                    <a:pt x="604" y="906"/>
                    <a:pt x="604" y="906"/>
                  </a:cubicBezTo>
                  <a:cubicBezTo>
                    <a:pt x="661" y="715"/>
                    <a:pt x="661" y="715"/>
                    <a:pt x="661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727" y="715"/>
                    <a:pt x="727" y="715"/>
                    <a:pt x="727" y="715"/>
                  </a:cubicBezTo>
                  <a:cubicBezTo>
                    <a:pt x="730" y="715"/>
                    <a:pt x="730" y="715"/>
                    <a:pt x="730" y="715"/>
                  </a:cubicBezTo>
                  <a:cubicBezTo>
                    <a:pt x="965" y="715"/>
                    <a:pt x="965" y="715"/>
                    <a:pt x="965" y="715"/>
                  </a:cubicBezTo>
                  <a:cubicBezTo>
                    <a:pt x="910" y="905"/>
                    <a:pt x="910" y="905"/>
                    <a:pt x="910" y="905"/>
                  </a:cubicBezTo>
                  <a:cubicBezTo>
                    <a:pt x="1035" y="905"/>
                    <a:pt x="1035" y="905"/>
                    <a:pt x="1035" y="905"/>
                  </a:cubicBezTo>
                  <a:cubicBezTo>
                    <a:pt x="1088" y="715"/>
                    <a:pt x="1088" y="715"/>
                    <a:pt x="1088" y="715"/>
                  </a:cubicBezTo>
                  <a:cubicBezTo>
                    <a:pt x="1145" y="715"/>
                    <a:pt x="1145" y="715"/>
                    <a:pt x="1145" y="715"/>
                  </a:cubicBezTo>
                  <a:cubicBezTo>
                    <a:pt x="1146" y="905"/>
                    <a:pt x="1146" y="905"/>
                    <a:pt x="1146" y="905"/>
                  </a:cubicBezTo>
                  <a:cubicBezTo>
                    <a:pt x="1252" y="905"/>
                    <a:pt x="1252" y="905"/>
                    <a:pt x="1252" y="905"/>
                  </a:cubicBezTo>
                  <a:cubicBezTo>
                    <a:pt x="1372" y="715"/>
                    <a:pt x="1372" y="715"/>
                    <a:pt x="1372" y="715"/>
                  </a:cubicBezTo>
                  <a:cubicBezTo>
                    <a:pt x="1451" y="715"/>
                    <a:pt x="1451" y="715"/>
                    <a:pt x="1451" y="715"/>
                  </a:cubicBezTo>
                  <a:cubicBezTo>
                    <a:pt x="1410" y="905"/>
                    <a:pt x="1410" y="905"/>
                    <a:pt x="1410" y="905"/>
                  </a:cubicBezTo>
                  <a:cubicBezTo>
                    <a:pt x="1534" y="905"/>
                    <a:pt x="1534" y="905"/>
                    <a:pt x="1534" y="905"/>
                  </a:cubicBezTo>
                  <a:cubicBezTo>
                    <a:pt x="1574" y="715"/>
                    <a:pt x="1574" y="715"/>
                    <a:pt x="1574" y="715"/>
                  </a:cubicBezTo>
                  <a:cubicBezTo>
                    <a:pt x="1645" y="715"/>
                    <a:pt x="1645" y="715"/>
                    <a:pt x="1645" y="715"/>
                  </a:cubicBezTo>
                  <a:cubicBezTo>
                    <a:pt x="1643" y="774"/>
                    <a:pt x="1658" y="827"/>
                    <a:pt x="1697" y="863"/>
                  </a:cubicBezTo>
                  <a:cubicBezTo>
                    <a:pt x="1745" y="907"/>
                    <a:pt x="1818" y="916"/>
                    <a:pt x="1872" y="916"/>
                  </a:cubicBezTo>
                  <a:cubicBezTo>
                    <a:pt x="1947" y="916"/>
                    <a:pt x="2024" y="905"/>
                    <a:pt x="2102" y="888"/>
                  </a:cubicBezTo>
                  <a:cubicBezTo>
                    <a:pt x="2145" y="715"/>
                    <a:pt x="2145" y="715"/>
                    <a:pt x="2145" y="715"/>
                  </a:cubicBezTo>
                  <a:cubicBezTo>
                    <a:pt x="2285" y="715"/>
                    <a:pt x="2285" y="715"/>
                    <a:pt x="2285" y="715"/>
                  </a:cubicBezTo>
                  <a:cubicBezTo>
                    <a:pt x="2285" y="0"/>
                    <a:pt x="2285" y="0"/>
                    <a:pt x="2285" y="0"/>
                  </a:cubicBezTo>
                  <a:cubicBezTo>
                    <a:pt x="1778" y="0"/>
                    <a:pt x="1778" y="0"/>
                    <a:pt x="1778" y="0"/>
                  </a:cubicBezTo>
                  <a:cubicBezTo>
                    <a:pt x="1778" y="0"/>
                    <a:pt x="1778" y="0"/>
                    <a:pt x="1778" y="0"/>
                  </a:cubicBezTo>
                  <a:close/>
                  <a:moveTo>
                    <a:pt x="222" y="1195"/>
                  </a:moveTo>
                  <a:cubicBezTo>
                    <a:pt x="203" y="1286"/>
                    <a:pt x="203" y="1286"/>
                    <a:pt x="203" y="1286"/>
                  </a:cubicBezTo>
                  <a:cubicBezTo>
                    <a:pt x="200" y="1299"/>
                    <a:pt x="196" y="1320"/>
                    <a:pt x="220" y="1320"/>
                  </a:cubicBezTo>
                  <a:cubicBezTo>
                    <a:pt x="249" y="1320"/>
                    <a:pt x="253" y="1298"/>
                    <a:pt x="259" y="1272"/>
                  </a:cubicBezTo>
                  <a:cubicBezTo>
                    <a:pt x="275" y="1195"/>
                    <a:pt x="275" y="1195"/>
                    <a:pt x="275" y="1195"/>
                  </a:cubicBezTo>
                  <a:cubicBezTo>
                    <a:pt x="321" y="1195"/>
                    <a:pt x="321" y="1195"/>
                    <a:pt x="321" y="1195"/>
                  </a:cubicBezTo>
                  <a:cubicBezTo>
                    <a:pt x="300" y="1296"/>
                    <a:pt x="300" y="1296"/>
                    <a:pt x="300" y="1296"/>
                  </a:cubicBezTo>
                  <a:cubicBezTo>
                    <a:pt x="294" y="1329"/>
                    <a:pt x="293" y="1333"/>
                    <a:pt x="292" y="1337"/>
                  </a:cubicBezTo>
                  <a:cubicBezTo>
                    <a:pt x="292" y="1341"/>
                    <a:pt x="291" y="1344"/>
                    <a:pt x="291" y="1348"/>
                  </a:cubicBezTo>
                  <a:cubicBezTo>
                    <a:pt x="247" y="1348"/>
                    <a:pt x="247" y="1348"/>
                    <a:pt x="247" y="1348"/>
                  </a:cubicBezTo>
                  <a:cubicBezTo>
                    <a:pt x="250" y="1328"/>
                    <a:pt x="250" y="1328"/>
                    <a:pt x="250" y="1328"/>
                  </a:cubicBezTo>
                  <a:cubicBezTo>
                    <a:pt x="244" y="1334"/>
                    <a:pt x="229" y="1352"/>
                    <a:pt x="200" y="1352"/>
                  </a:cubicBezTo>
                  <a:cubicBezTo>
                    <a:pt x="179" y="1352"/>
                    <a:pt x="164" y="1343"/>
                    <a:pt x="158" y="1331"/>
                  </a:cubicBezTo>
                  <a:cubicBezTo>
                    <a:pt x="151" y="1319"/>
                    <a:pt x="155" y="1297"/>
                    <a:pt x="157" y="1290"/>
                  </a:cubicBezTo>
                  <a:cubicBezTo>
                    <a:pt x="177" y="1195"/>
                    <a:pt x="177" y="1195"/>
                    <a:pt x="177" y="1195"/>
                  </a:cubicBezTo>
                  <a:cubicBezTo>
                    <a:pt x="222" y="1195"/>
                    <a:pt x="222" y="1195"/>
                    <a:pt x="222" y="1195"/>
                  </a:cubicBezTo>
                  <a:cubicBezTo>
                    <a:pt x="222" y="1195"/>
                    <a:pt x="222" y="1195"/>
                    <a:pt x="222" y="1195"/>
                  </a:cubicBezTo>
                  <a:close/>
                  <a:moveTo>
                    <a:pt x="514" y="1225"/>
                  </a:moveTo>
                  <a:cubicBezTo>
                    <a:pt x="550" y="1225"/>
                    <a:pt x="550" y="1225"/>
                    <a:pt x="550" y="1225"/>
                  </a:cubicBezTo>
                  <a:cubicBezTo>
                    <a:pt x="556" y="1196"/>
                    <a:pt x="556" y="1196"/>
                    <a:pt x="556" y="1196"/>
                  </a:cubicBezTo>
                  <a:cubicBezTo>
                    <a:pt x="520" y="1196"/>
                    <a:pt x="520" y="1196"/>
                    <a:pt x="520" y="1196"/>
                  </a:cubicBezTo>
                  <a:cubicBezTo>
                    <a:pt x="530" y="1149"/>
                    <a:pt x="530" y="1149"/>
                    <a:pt x="530" y="1149"/>
                  </a:cubicBezTo>
                  <a:cubicBezTo>
                    <a:pt x="482" y="1166"/>
                    <a:pt x="482" y="1166"/>
                    <a:pt x="482" y="1166"/>
                  </a:cubicBezTo>
                  <a:cubicBezTo>
                    <a:pt x="475" y="1196"/>
                    <a:pt x="475" y="1196"/>
                    <a:pt x="475" y="1196"/>
                  </a:cubicBezTo>
                  <a:cubicBezTo>
                    <a:pt x="414" y="1196"/>
                    <a:pt x="414" y="1196"/>
                    <a:pt x="414" y="1196"/>
                  </a:cubicBezTo>
                  <a:cubicBezTo>
                    <a:pt x="424" y="1149"/>
                    <a:pt x="424" y="1149"/>
                    <a:pt x="424" y="1149"/>
                  </a:cubicBezTo>
                  <a:cubicBezTo>
                    <a:pt x="376" y="1166"/>
                    <a:pt x="376" y="1166"/>
                    <a:pt x="376" y="1166"/>
                  </a:cubicBezTo>
                  <a:cubicBezTo>
                    <a:pt x="369" y="1196"/>
                    <a:pt x="369" y="1196"/>
                    <a:pt x="369" y="1196"/>
                  </a:cubicBezTo>
                  <a:cubicBezTo>
                    <a:pt x="340" y="1196"/>
                    <a:pt x="340" y="1196"/>
                    <a:pt x="340" y="1196"/>
                  </a:cubicBezTo>
                  <a:cubicBezTo>
                    <a:pt x="333" y="1225"/>
                    <a:pt x="333" y="1225"/>
                    <a:pt x="333" y="1225"/>
                  </a:cubicBezTo>
                  <a:cubicBezTo>
                    <a:pt x="363" y="1225"/>
                    <a:pt x="363" y="1225"/>
                    <a:pt x="363" y="1225"/>
                  </a:cubicBezTo>
                  <a:cubicBezTo>
                    <a:pt x="345" y="1310"/>
                    <a:pt x="345" y="1310"/>
                    <a:pt x="345" y="1310"/>
                  </a:cubicBezTo>
                  <a:cubicBezTo>
                    <a:pt x="342" y="1322"/>
                    <a:pt x="336" y="1351"/>
                    <a:pt x="382" y="1351"/>
                  </a:cubicBezTo>
                  <a:cubicBezTo>
                    <a:pt x="389" y="1351"/>
                    <a:pt x="402" y="1350"/>
                    <a:pt x="417" y="1346"/>
                  </a:cubicBezTo>
                  <a:cubicBezTo>
                    <a:pt x="424" y="1317"/>
                    <a:pt x="424" y="1317"/>
                    <a:pt x="424" y="1317"/>
                  </a:cubicBezTo>
                  <a:cubicBezTo>
                    <a:pt x="418" y="1317"/>
                    <a:pt x="415" y="1317"/>
                    <a:pt x="408" y="1317"/>
                  </a:cubicBezTo>
                  <a:cubicBezTo>
                    <a:pt x="388" y="1317"/>
                    <a:pt x="391" y="1309"/>
                    <a:pt x="393" y="1295"/>
                  </a:cubicBezTo>
                  <a:cubicBezTo>
                    <a:pt x="408" y="1225"/>
                    <a:pt x="408" y="1225"/>
                    <a:pt x="408" y="1225"/>
                  </a:cubicBezTo>
                  <a:cubicBezTo>
                    <a:pt x="469" y="1225"/>
                    <a:pt x="469" y="1225"/>
                    <a:pt x="469" y="1225"/>
                  </a:cubicBezTo>
                  <a:cubicBezTo>
                    <a:pt x="451" y="1310"/>
                    <a:pt x="451" y="1310"/>
                    <a:pt x="451" y="1310"/>
                  </a:cubicBezTo>
                  <a:cubicBezTo>
                    <a:pt x="448" y="1322"/>
                    <a:pt x="442" y="1351"/>
                    <a:pt x="488" y="1351"/>
                  </a:cubicBezTo>
                  <a:cubicBezTo>
                    <a:pt x="495" y="1351"/>
                    <a:pt x="508" y="1350"/>
                    <a:pt x="523" y="1346"/>
                  </a:cubicBezTo>
                  <a:cubicBezTo>
                    <a:pt x="530" y="1317"/>
                    <a:pt x="530" y="1317"/>
                    <a:pt x="530" y="1317"/>
                  </a:cubicBezTo>
                  <a:cubicBezTo>
                    <a:pt x="524" y="1317"/>
                    <a:pt x="521" y="1317"/>
                    <a:pt x="514" y="1317"/>
                  </a:cubicBezTo>
                  <a:cubicBezTo>
                    <a:pt x="494" y="1317"/>
                    <a:pt x="496" y="1309"/>
                    <a:pt x="499" y="1295"/>
                  </a:cubicBezTo>
                  <a:cubicBezTo>
                    <a:pt x="514" y="1225"/>
                    <a:pt x="514" y="1225"/>
                    <a:pt x="514" y="1225"/>
                  </a:cubicBezTo>
                  <a:cubicBezTo>
                    <a:pt x="514" y="1225"/>
                    <a:pt x="514" y="1225"/>
                    <a:pt x="514" y="1225"/>
                  </a:cubicBezTo>
                  <a:close/>
                  <a:moveTo>
                    <a:pt x="579" y="1194"/>
                  </a:moveTo>
                  <a:cubicBezTo>
                    <a:pt x="624" y="1194"/>
                    <a:pt x="624" y="1194"/>
                    <a:pt x="624" y="1194"/>
                  </a:cubicBezTo>
                  <a:cubicBezTo>
                    <a:pt x="591" y="1348"/>
                    <a:pt x="591" y="1348"/>
                    <a:pt x="591" y="1348"/>
                  </a:cubicBezTo>
                  <a:cubicBezTo>
                    <a:pt x="546" y="1348"/>
                    <a:pt x="546" y="1348"/>
                    <a:pt x="546" y="1348"/>
                  </a:cubicBezTo>
                  <a:cubicBezTo>
                    <a:pt x="579" y="1194"/>
                    <a:pt x="579" y="1194"/>
                    <a:pt x="579" y="1194"/>
                  </a:cubicBezTo>
                  <a:cubicBezTo>
                    <a:pt x="579" y="1194"/>
                    <a:pt x="579" y="1194"/>
                    <a:pt x="579" y="1194"/>
                  </a:cubicBezTo>
                  <a:close/>
                  <a:moveTo>
                    <a:pt x="591" y="1129"/>
                  </a:moveTo>
                  <a:cubicBezTo>
                    <a:pt x="640" y="1129"/>
                    <a:pt x="640" y="1129"/>
                    <a:pt x="640" y="1129"/>
                  </a:cubicBezTo>
                  <a:cubicBezTo>
                    <a:pt x="631" y="1168"/>
                    <a:pt x="631" y="1168"/>
                    <a:pt x="631" y="1168"/>
                  </a:cubicBezTo>
                  <a:cubicBezTo>
                    <a:pt x="583" y="1168"/>
                    <a:pt x="583" y="1168"/>
                    <a:pt x="583" y="1168"/>
                  </a:cubicBezTo>
                  <a:cubicBezTo>
                    <a:pt x="591" y="1129"/>
                    <a:pt x="591" y="1129"/>
                    <a:pt x="591" y="1129"/>
                  </a:cubicBezTo>
                  <a:cubicBezTo>
                    <a:pt x="591" y="1129"/>
                    <a:pt x="591" y="1129"/>
                    <a:pt x="591" y="1129"/>
                  </a:cubicBezTo>
                  <a:close/>
                  <a:moveTo>
                    <a:pt x="653" y="1222"/>
                  </a:moveTo>
                  <a:cubicBezTo>
                    <a:pt x="654" y="1221"/>
                    <a:pt x="657" y="1205"/>
                    <a:pt x="659" y="1194"/>
                  </a:cubicBezTo>
                  <a:cubicBezTo>
                    <a:pt x="702" y="1194"/>
                    <a:pt x="702" y="1194"/>
                    <a:pt x="702" y="1194"/>
                  </a:cubicBezTo>
                  <a:cubicBezTo>
                    <a:pt x="698" y="1217"/>
                    <a:pt x="698" y="1217"/>
                    <a:pt x="698" y="1217"/>
                  </a:cubicBezTo>
                  <a:cubicBezTo>
                    <a:pt x="704" y="1210"/>
                    <a:pt x="720" y="1191"/>
                    <a:pt x="753" y="1191"/>
                  </a:cubicBezTo>
                  <a:cubicBezTo>
                    <a:pt x="784" y="1191"/>
                    <a:pt x="793" y="1209"/>
                    <a:pt x="794" y="1220"/>
                  </a:cubicBezTo>
                  <a:cubicBezTo>
                    <a:pt x="796" y="1229"/>
                    <a:pt x="795" y="1236"/>
                    <a:pt x="789" y="1265"/>
                  </a:cubicBezTo>
                  <a:cubicBezTo>
                    <a:pt x="771" y="1348"/>
                    <a:pt x="771" y="1348"/>
                    <a:pt x="771" y="1348"/>
                  </a:cubicBezTo>
                  <a:cubicBezTo>
                    <a:pt x="725" y="1348"/>
                    <a:pt x="725" y="1348"/>
                    <a:pt x="725" y="1348"/>
                  </a:cubicBezTo>
                  <a:cubicBezTo>
                    <a:pt x="746" y="1253"/>
                    <a:pt x="746" y="1253"/>
                    <a:pt x="746" y="1253"/>
                  </a:cubicBezTo>
                  <a:cubicBezTo>
                    <a:pt x="747" y="1246"/>
                    <a:pt x="748" y="1241"/>
                    <a:pt x="746" y="1236"/>
                  </a:cubicBezTo>
                  <a:cubicBezTo>
                    <a:pt x="745" y="1230"/>
                    <a:pt x="739" y="1223"/>
                    <a:pt x="728" y="1223"/>
                  </a:cubicBezTo>
                  <a:cubicBezTo>
                    <a:pt x="718" y="1223"/>
                    <a:pt x="708" y="1227"/>
                    <a:pt x="702" y="1235"/>
                  </a:cubicBezTo>
                  <a:cubicBezTo>
                    <a:pt x="698" y="1239"/>
                    <a:pt x="694" y="1246"/>
                    <a:pt x="691" y="1258"/>
                  </a:cubicBezTo>
                  <a:cubicBezTo>
                    <a:pt x="672" y="1348"/>
                    <a:pt x="672" y="1348"/>
                    <a:pt x="672" y="1348"/>
                  </a:cubicBezTo>
                  <a:cubicBezTo>
                    <a:pt x="627" y="1348"/>
                    <a:pt x="627" y="1348"/>
                    <a:pt x="627" y="1348"/>
                  </a:cubicBezTo>
                  <a:cubicBezTo>
                    <a:pt x="653" y="1222"/>
                    <a:pt x="653" y="1222"/>
                    <a:pt x="653" y="1222"/>
                  </a:cubicBezTo>
                  <a:cubicBezTo>
                    <a:pt x="653" y="1222"/>
                    <a:pt x="653" y="1222"/>
                    <a:pt x="653" y="1222"/>
                  </a:cubicBezTo>
                  <a:close/>
                  <a:moveTo>
                    <a:pt x="985" y="1196"/>
                  </a:moveTo>
                  <a:cubicBezTo>
                    <a:pt x="981" y="1207"/>
                    <a:pt x="978" y="1218"/>
                    <a:pt x="975" y="1233"/>
                  </a:cubicBezTo>
                  <a:cubicBezTo>
                    <a:pt x="951" y="1346"/>
                    <a:pt x="951" y="1346"/>
                    <a:pt x="951" y="1346"/>
                  </a:cubicBezTo>
                  <a:cubicBezTo>
                    <a:pt x="939" y="1403"/>
                    <a:pt x="891" y="1409"/>
                    <a:pt x="861" y="1409"/>
                  </a:cubicBezTo>
                  <a:cubicBezTo>
                    <a:pt x="839" y="1409"/>
                    <a:pt x="797" y="1406"/>
                    <a:pt x="804" y="1359"/>
                  </a:cubicBezTo>
                  <a:cubicBezTo>
                    <a:pt x="847" y="1359"/>
                    <a:pt x="847" y="1359"/>
                    <a:pt x="847" y="1359"/>
                  </a:cubicBezTo>
                  <a:cubicBezTo>
                    <a:pt x="847" y="1362"/>
                    <a:pt x="847" y="1367"/>
                    <a:pt x="850" y="1372"/>
                  </a:cubicBezTo>
                  <a:cubicBezTo>
                    <a:pt x="852" y="1376"/>
                    <a:pt x="858" y="1380"/>
                    <a:pt x="869" y="1380"/>
                  </a:cubicBezTo>
                  <a:cubicBezTo>
                    <a:pt x="883" y="1380"/>
                    <a:pt x="896" y="1374"/>
                    <a:pt x="902" y="1360"/>
                  </a:cubicBezTo>
                  <a:cubicBezTo>
                    <a:pt x="905" y="1353"/>
                    <a:pt x="906" y="1347"/>
                    <a:pt x="912" y="1324"/>
                  </a:cubicBezTo>
                  <a:cubicBezTo>
                    <a:pt x="893" y="1343"/>
                    <a:pt x="877" y="1345"/>
                    <a:pt x="866" y="1345"/>
                  </a:cubicBezTo>
                  <a:cubicBezTo>
                    <a:pt x="822" y="1345"/>
                    <a:pt x="809" y="1307"/>
                    <a:pt x="817" y="1270"/>
                  </a:cubicBezTo>
                  <a:cubicBezTo>
                    <a:pt x="825" y="1231"/>
                    <a:pt x="855" y="1194"/>
                    <a:pt x="899" y="1194"/>
                  </a:cubicBezTo>
                  <a:cubicBezTo>
                    <a:pt x="927" y="1194"/>
                    <a:pt x="934" y="1209"/>
                    <a:pt x="937" y="1216"/>
                  </a:cubicBezTo>
                  <a:cubicBezTo>
                    <a:pt x="943" y="1196"/>
                    <a:pt x="943" y="1196"/>
                    <a:pt x="943" y="1196"/>
                  </a:cubicBezTo>
                  <a:cubicBezTo>
                    <a:pt x="985" y="1196"/>
                    <a:pt x="985" y="1196"/>
                    <a:pt x="985" y="1196"/>
                  </a:cubicBezTo>
                  <a:cubicBezTo>
                    <a:pt x="985" y="1196"/>
                    <a:pt x="985" y="1196"/>
                    <a:pt x="985" y="1196"/>
                  </a:cubicBezTo>
                  <a:close/>
                  <a:moveTo>
                    <a:pt x="883" y="1315"/>
                  </a:moveTo>
                  <a:cubicBezTo>
                    <a:pt x="914" y="1315"/>
                    <a:pt x="922" y="1277"/>
                    <a:pt x="924" y="1271"/>
                  </a:cubicBezTo>
                  <a:cubicBezTo>
                    <a:pt x="927" y="1253"/>
                    <a:pt x="930" y="1224"/>
                    <a:pt x="903" y="1224"/>
                  </a:cubicBezTo>
                  <a:cubicBezTo>
                    <a:pt x="886" y="1224"/>
                    <a:pt x="869" y="1237"/>
                    <a:pt x="862" y="1270"/>
                  </a:cubicBezTo>
                  <a:cubicBezTo>
                    <a:pt x="861" y="1277"/>
                    <a:pt x="853" y="1315"/>
                    <a:pt x="883" y="1315"/>
                  </a:cubicBezTo>
                  <a:moveTo>
                    <a:pt x="1164" y="1346"/>
                  </a:moveTo>
                  <a:cubicBezTo>
                    <a:pt x="1149" y="1350"/>
                    <a:pt x="1136" y="1351"/>
                    <a:pt x="1129" y="1351"/>
                  </a:cubicBezTo>
                  <a:cubicBezTo>
                    <a:pt x="1083" y="1351"/>
                    <a:pt x="1089" y="1322"/>
                    <a:pt x="1092" y="1310"/>
                  </a:cubicBezTo>
                  <a:cubicBezTo>
                    <a:pt x="1110" y="1225"/>
                    <a:pt x="1110" y="1225"/>
                    <a:pt x="1110" y="1225"/>
                  </a:cubicBezTo>
                  <a:cubicBezTo>
                    <a:pt x="1080" y="1225"/>
                    <a:pt x="1080" y="1225"/>
                    <a:pt x="1080" y="1225"/>
                  </a:cubicBezTo>
                  <a:cubicBezTo>
                    <a:pt x="1087" y="1196"/>
                    <a:pt x="1087" y="1196"/>
                    <a:pt x="1087" y="1196"/>
                  </a:cubicBezTo>
                  <a:cubicBezTo>
                    <a:pt x="1116" y="1196"/>
                    <a:pt x="1116" y="1196"/>
                    <a:pt x="1116" y="1196"/>
                  </a:cubicBezTo>
                  <a:cubicBezTo>
                    <a:pt x="1123" y="1166"/>
                    <a:pt x="1123" y="1166"/>
                    <a:pt x="1123" y="1166"/>
                  </a:cubicBezTo>
                  <a:cubicBezTo>
                    <a:pt x="1171" y="1149"/>
                    <a:pt x="1171" y="1149"/>
                    <a:pt x="1171" y="1149"/>
                  </a:cubicBezTo>
                  <a:cubicBezTo>
                    <a:pt x="1161" y="1196"/>
                    <a:pt x="1161" y="1196"/>
                    <a:pt x="1161" y="1196"/>
                  </a:cubicBezTo>
                  <a:cubicBezTo>
                    <a:pt x="1198" y="1196"/>
                    <a:pt x="1198" y="1196"/>
                    <a:pt x="1198" y="1196"/>
                  </a:cubicBezTo>
                  <a:cubicBezTo>
                    <a:pt x="1191" y="1225"/>
                    <a:pt x="1191" y="1225"/>
                    <a:pt x="1191" y="1225"/>
                  </a:cubicBezTo>
                  <a:cubicBezTo>
                    <a:pt x="1155" y="1225"/>
                    <a:pt x="1155" y="1225"/>
                    <a:pt x="1155" y="1225"/>
                  </a:cubicBezTo>
                  <a:cubicBezTo>
                    <a:pt x="1140" y="1295"/>
                    <a:pt x="1140" y="1295"/>
                    <a:pt x="1140" y="1295"/>
                  </a:cubicBezTo>
                  <a:cubicBezTo>
                    <a:pt x="1137" y="1309"/>
                    <a:pt x="1135" y="1317"/>
                    <a:pt x="1155" y="1317"/>
                  </a:cubicBezTo>
                  <a:cubicBezTo>
                    <a:pt x="1162" y="1317"/>
                    <a:pt x="1165" y="1317"/>
                    <a:pt x="1171" y="1317"/>
                  </a:cubicBezTo>
                  <a:cubicBezTo>
                    <a:pt x="1164" y="1346"/>
                    <a:pt x="1164" y="1346"/>
                    <a:pt x="1164" y="1346"/>
                  </a:cubicBezTo>
                  <a:cubicBezTo>
                    <a:pt x="1164" y="1346"/>
                    <a:pt x="1164" y="1346"/>
                    <a:pt x="1164" y="1346"/>
                  </a:cubicBezTo>
                  <a:close/>
                  <a:moveTo>
                    <a:pt x="1235" y="1129"/>
                  </a:moveTo>
                  <a:cubicBezTo>
                    <a:pt x="1280" y="1129"/>
                    <a:pt x="1280" y="1129"/>
                    <a:pt x="1280" y="1129"/>
                  </a:cubicBezTo>
                  <a:cubicBezTo>
                    <a:pt x="1261" y="1216"/>
                    <a:pt x="1261" y="1216"/>
                    <a:pt x="1261" y="1216"/>
                  </a:cubicBezTo>
                  <a:cubicBezTo>
                    <a:pt x="1268" y="1208"/>
                    <a:pt x="1283" y="1193"/>
                    <a:pt x="1311" y="1193"/>
                  </a:cubicBezTo>
                  <a:cubicBezTo>
                    <a:pt x="1334" y="1193"/>
                    <a:pt x="1346" y="1204"/>
                    <a:pt x="1351" y="1214"/>
                  </a:cubicBezTo>
                  <a:cubicBezTo>
                    <a:pt x="1355" y="1221"/>
                    <a:pt x="1356" y="1235"/>
                    <a:pt x="1352" y="1255"/>
                  </a:cubicBezTo>
                  <a:cubicBezTo>
                    <a:pt x="1332" y="1348"/>
                    <a:pt x="1332" y="1348"/>
                    <a:pt x="1332" y="1348"/>
                  </a:cubicBezTo>
                  <a:cubicBezTo>
                    <a:pt x="1288" y="1348"/>
                    <a:pt x="1288" y="1348"/>
                    <a:pt x="1288" y="1348"/>
                  </a:cubicBezTo>
                  <a:cubicBezTo>
                    <a:pt x="1307" y="1256"/>
                    <a:pt x="1307" y="1256"/>
                    <a:pt x="1307" y="1256"/>
                  </a:cubicBezTo>
                  <a:cubicBezTo>
                    <a:pt x="1309" y="1248"/>
                    <a:pt x="1314" y="1223"/>
                    <a:pt x="1289" y="1223"/>
                  </a:cubicBezTo>
                  <a:cubicBezTo>
                    <a:pt x="1276" y="1223"/>
                    <a:pt x="1259" y="1230"/>
                    <a:pt x="1253" y="1254"/>
                  </a:cubicBezTo>
                  <a:cubicBezTo>
                    <a:pt x="1234" y="1348"/>
                    <a:pt x="1234" y="1348"/>
                    <a:pt x="1234" y="1348"/>
                  </a:cubicBezTo>
                  <a:cubicBezTo>
                    <a:pt x="1189" y="1348"/>
                    <a:pt x="1189" y="1348"/>
                    <a:pt x="1189" y="1348"/>
                  </a:cubicBezTo>
                  <a:cubicBezTo>
                    <a:pt x="1235" y="1129"/>
                    <a:pt x="1235" y="1129"/>
                    <a:pt x="1235" y="1129"/>
                  </a:cubicBezTo>
                  <a:cubicBezTo>
                    <a:pt x="1235" y="1129"/>
                    <a:pt x="1235" y="1129"/>
                    <a:pt x="1235" y="1129"/>
                  </a:cubicBezTo>
                  <a:close/>
                  <a:moveTo>
                    <a:pt x="1387" y="1232"/>
                  </a:moveTo>
                  <a:cubicBezTo>
                    <a:pt x="1389" y="1225"/>
                    <a:pt x="1392" y="1203"/>
                    <a:pt x="1393" y="1194"/>
                  </a:cubicBezTo>
                  <a:cubicBezTo>
                    <a:pt x="1435" y="1194"/>
                    <a:pt x="1435" y="1194"/>
                    <a:pt x="1435" y="1194"/>
                  </a:cubicBezTo>
                  <a:cubicBezTo>
                    <a:pt x="1430" y="1223"/>
                    <a:pt x="1430" y="1223"/>
                    <a:pt x="1430" y="1223"/>
                  </a:cubicBezTo>
                  <a:cubicBezTo>
                    <a:pt x="1438" y="1211"/>
                    <a:pt x="1452" y="1192"/>
                    <a:pt x="1489" y="1194"/>
                  </a:cubicBezTo>
                  <a:cubicBezTo>
                    <a:pt x="1480" y="1234"/>
                    <a:pt x="1480" y="1234"/>
                    <a:pt x="1480" y="1234"/>
                  </a:cubicBezTo>
                  <a:cubicBezTo>
                    <a:pt x="1435" y="1230"/>
                    <a:pt x="1428" y="1253"/>
                    <a:pt x="1424" y="1273"/>
                  </a:cubicBezTo>
                  <a:cubicBezTo>
                    <a:pt x="1408" y="1348"/>
                    <a:pt x="1408" y="1348"/>
                    <a:pt x="1408" y="1348"/>
                  </a:cubicBezTo>
                  <a:cubicBezTo>
                    <a:pt x="1363" y="1348"/>
                    <a:pt x="1363" y="1348"/>
                    <a:pt x="1363" y="1348"/>
                  </a:cubicBezTo>
                  <a:cubicBezTo>
                    <a:pt x="1387" y="1232"/>
                    <a:pt x="1387" y="1232"/>
                    <a:pt x="1387" y="1232"/>
                  </a:cubicBezTo>
                  <a:cubicBezTo>
                    <a:pt x="1387" y="1232"/>
                    <a:pt x="1387" y="1232"/>
                    <a:pt x="1387" y="1232"/>
                  </a:cubicBezTo>
                  <a:close/>
                  <a:moveTo>
                    <a:pt x="1582" y="1191"/>
                  </a:moveTo>
                  <a:cubicBezTo>
                    <a:pt x="1637" y="1191"/>
                    <a:pt x="1654" y="1229"/>
                    <a:pt x="1644" y="1271"/>
                  </a:cubicBezTo>
                  <a:cubicBezTo>
                    <a:pt x="1635" y="1315"/>
                    <a:pt x="1602" y="1353"/>
                    <a:pt x="1546" y="1353"/>
                  </a:cubicBezTo>
                  <a:cubicBezTo>
                    <a:pt x="1503" y="1353"/>
                    <a:pt x="1474" y="1326"/>
                    <a:pt x="1485" y="1273"/>
                  </a:cubicBezTo>
                  <a:cubicBezTo>
                    <a:pt x="1493" y="1236"/>
                    <a:pt x="1521" y="1191"/>
                    <a:pt x="1582" y="1191"/>
                  </a:cubicBezTo>
                  <a:moveTo>
                    <a:pt x="1555" y="1322"/>
                  </a:moveTo>
                  <a:cubicBezTo>
                    <a:pt x="1574" y="1322"/>
                    <a:pt x="1590" y="1310"/>
                    <a:pt x="1599" y="1270"/>
                  </a:cubicBezTo>
                  <a:cubicBezTo>
                    <a:pt x="1603" y="1250"/>
                    <a:pt x="1605" y="1221"/>
                    <a:pt x="1575" y="1221"/>
                  </a:cubicBezTo>
                  <a:cubicBezTo>
                    <a:pt x="1543" y="1221"/>
                    <a:pt x="1534" y="1259"/>
                    <a:pt x="1531" y="1273"/>
                  </a:cubicBezTo>
                  <a:cubicBezTo>
                    <a:pt x="1524" y="1307"/>
                    <a:pt x="1532" y="1322"/>
                    <a:pt x="1555" y="1322"/>
                  </a:cubicBezTo>
                  <a:moveTo>
                    <a:pt x="1734" y="1195"/>
                  </a:moveTo>
                  <a:cubicBezTo>
                    <a:pt x="1714" y="1286"/>
                    <a:pt x="1714" y="1286"/>
                    <a:pt x="1714" y="1286"/>
                  </a:cubicBezTo>
                  <a:cubicBezTo>
                    <a:pt x="1711" y="1299"/>
                    <a:pt x="1707" y="1320"/>
                    <a:pt x="1731" y="1320"/>
                  </a:cubicBezTo>
                  <a:cubicBezTo>
                    <a:pt x="1760" y="1320"/>
                    <a:pt x="1765" y="1298"/>
                    <a:pt x="1770" y="1272"/>
                  </a:cubicBezTo>
                  <a:cubicBezTo>
                    <a:pt x="1786" y="1195"/>
                    <a:pt x="1786" y="1195"/>
                    <a:pt x="1786" y="1195"/>
                  </a:cubicBezTo>
                  <a:cubicBezTo>
                    <a:pt x="1833" y="1195"/>
                    <a:pt x="1833" y="1195"/>
                    <a:pt x="1833" y="1195"/>
                  </a:cubicBezTo>
                  <a:cubicBezTo>
                    <a:pt x="1811" y="1296"/>
                    <a:pt x="1811" y="1296"/>
                    <a:pt x="1811" y="1296"/>
                  </a:cubicBezTo>
                  <a:cubicBezTo>
                    <a:pt x="1805" y="1329"/>
                    <a:pt x="1804" y="1333"/>
                    <a:pt x="1804" y="1337"/>
                  </a:cubicBezTo>
                  <a:cubicBezTo>
                    <a:pt x="1803" y="1341"/>
                    <a:pt x="1802" y="1344"/>
                    <a:pt x="1802" y="1348"/>
                  </a:cubicBezTo>
                  <a:cubicBezTo>
                    <a:pt x="1758" y="1348"/>
                    <a:pt x="1758" y="1348"/>
                    <a:pt x="1758" y="1348"/>
                  </a:cubicBezTo>
                  <a:cubicBezTo>
                    <a:pt x="1761" y="1328"/>
                    <a:pt x="1761" y="1328"/>
                    <a:pt x="1761" y="1328"/>
                  </a:cubicBezTo>
                  <a:cubicBezTo>
                    <a:pt x="1756" y="1334"/>
                    <a:pt x="1740" y="1352"/>
                    <a:pt x="1711" y="1352"/>
                  </a:cubicBezTo>
                  <a:cubicBezTo>
                    <a:pt x="1690" y="1352"/>
                    <a:pt x="1675" y="1343"/>
                    <a:pt x="1669" y="1331"/>
                  </a:cubicBezTo>
                  <a:cubicBezTo>
                    <a:pt x="1662" y="1319"/>
                    <a:pt x="1666" y="1297"/>
                    <a:pt x="1668" y="1290"/>
                  </a:cubicBezTo>
                  <a:cubicBezTo>
                    <a:pt x="1688" y="1195"/>
                    <a:pt x="1688" y="1195"/>
                    <a:pt x="1688" y="1195"/>
                  </a:cubicBezTo>
                  <a:cubicBezTo>
                    <a:pt x="1734" y="1195"/>
                    <a:pt x="1734" y="1195"/>
                    <a:pt x="1734" y="1195"/>
                  </a:cubicBezTo>
                  <a:cubicBezTo>
                    <a:pt x="1734" y="1195"/>
                    <a:pt x="1734" y="1195"/>
                    <a:pt x="1734" y="1195"/>
                  </a:cubicBezTo>
                  <a:close/>
                  <a:moveTo>
                    <a:pt x="2010" y="1196"/>
                  </a:moveTo>
                  <a:cubicBezTo>
                    <a:pt x="2006" y="1207"/>
                    <a:pt x="2003" y="1218"/>
                    <a:pt x="2000" y="1233"/>
                  </a:cubicBezTo>
                  <a:cubicBezTo>
                    <a:pt x="1976" y="1346"/>
                    <a:pt x="1976" y="1346"/>
                    <a:pt x="1976" y="1346"/>
                  </a:cubicBezTo>
                  <a:cubicBezTo>
                    <a:pt x="1964" y="1403"/>
                    <a:pt x="1915" y="1409"/>
                    <a:pt x="1886" y="1409"/>
                  </a:cubicBezTo>
                  <a:cubicBezTo>
                    <a:pt x="1864" y="1409"/>
                    <a:pt x="1822" y="1406"/>
                    <a:pt x="1829" y="1359"/>
                  </a:cubicBezTo>
                  <a:cubicBezTo>
                    <a:pt x="1872" y="1359"/>
                    <a:pt x="1872" y="1359"/>
                    <a:pt x="1872" y="1359"/>
                  </a:cubicBezTo>
                  <a:cubicBezTo>
                    <a:pt x="1872" y="1362"/>
                    <a:pt x="1871" y="1367"/>
                    <a:pt x="1874" y="1372"/>
                  </a:cubicBezTo>
                  <a:cubicBezTo>
                    <a:pt x="1877" y="1376"/>
                    <a:pt x="1883" y="1380"/>
                    <a:pt x="1894" y="1380"/>
                  </a:cubicBezTo>
                  <a:cubicBezTo>
                    <a:pt x="1908" y="1380"/>
                    <a:pt x="1921" y="1374"/>
                    <a:pt x="1926" y="1360"/>
                  </a:cubicBezTo>
                  <a:cubicBezTo>
                    <a:pt x="1930" y="1353"/>
                    <a:pt x="1931" y="1347"/>
                    <a:pt x="1937" y="1324"/>
                  </a:cubicBezTo>
                  <a:cubicBezTo>
                    <a:pt x="1918" y="1343"/>
                    <a:pt x="1901" y="1345"/>
                    <a:pt x="1891" y="1345"/>
                  </a:cubicBezTo>
                  <a:cubicBezTo>
                    <a:pt x="1847" y="1345"/>
                    <a:pt x="1834" y="1307"/>
                    <a:pt x="1842" y="1270"/>
                  </a:cubicBezTo>
                  <a:cubicBezTo>
                    <a:pt x="1850" y="1231"/>
                    <a:pt x="1880" y="1194"/>
                    <a:pt x="1924" y="1194"/>
                  </a:cubicBezTo>
                  <a:cubicBezTo>
                    <a:pt x="1952" y="1194"/>
                    <a:pt x="1959" y="1209"/>
                    <a:pt x="1962" y="1216"/>
                  </a:cubicBezTo>
                  <a:cubicBezTo>
                    <a:pt x="1968" y="1196"/>
                    <a:pt x="1968" y="1196"/>
                    <a:pt x="1968" y="1196"/>
                  </a:cubicBezTo>
                  <a:cubicBezTo>
                    <a:pt x="2010" y="1196"/>
                    <a:pt x="2010" y="1196"/>
                    <a:pt x="2010" y="1196"/>
                  </a:cubicBezTo>
                  <a:cubicBezTo>
                    <a:pt x="2010" y="1196"/>
                    <a:pt x="2010" y="1196"/>
                    <a:pt x="2010" y="1196"/>
                  </a:cubicBezTo>
                  <a:close/>
                  <a:moveTo>
                    <a:pt x="1908" y="1315"/>
                  </a:moveTo>
                  <a:cubicBezTo>
                    <a:pt x="1939" y="1315"/>
                    <a:pt x="1947" y="1277"/>
                    <a:pt x="1948" y="1271"/>
                  </a:cubicBezTo>
                  <a:cubicBezTo>
                    <a:pt x="1952" y="1253"/>
                    <a:pt x="1955" y="1224"/>
                    <a:pt x="1928" y="1224"/>
                  </a:cubicBezTo>
                  <a:cubicBezTo>
                    <a:pt x="1911" y="1224"/>
                    <a:pt x="1894" y="1237"/>
                    <a:pt x="1887" y="1270"/>
                  </a:cubicBezTo>
                  <a:cubicBezTo>
                    <a:pt x="1885" y="1277"/>
                    <a:pt x="1878" y="1315"/>
                    <a:pt x="1908" y="1315"/>
                  </a:cubicBezTo>
                  <a:moveTo>
                    <a:pt x="2058" y="1129"/>
                  </a:moveTo>
                  <a:cubicBezTo>
                    <a:pt x="2102" y="1129"/>
                    <a:pt x="2102" y="1129"/>
                    <a:pt x="2102" y="1129"/>
                  </a:cubicBezTo>
                  <a:cubicBezTo>
                    <a:pt x="2084" y="1216"/>
                    <a:pt x="2084" y="1216"/>
                    <a:pt x="2084" y="1216"/>
                  </a:cubicBezTo>
                  <a:cubicBezTo>
                    <a:pt x="2091" y="1208"/>
                    <a:pt x="2105" y="1193"/>
                    <a:pt x="2133" y="1193"/>
                  </a:cubicBezTo>
                  <a:cubicBezTo>
                    <a:pt x="2156" y="1193"/>
                    <a:pt x="2168" y="1204"/>
                    <a:pt x="2174" y="1214"/>
                  </a:cubicBezTo>
                  <a:cubicBezTo>
                    <a:pt x="2177" y="1221"/>
                    <a:pt x="2179" y="1235"/>
                    <a:pt x="2175" y="1255"/>
                  </a:cubicBezTo>
                  <a:cubicBezTo>
                    <a:pt x="2155" y="1348"/>
                    <a:pt x="2155" y="1348"/>
                    <a:pt x="2155" y="1348"/>
                  </a:cubicBezTo>
                  <a:cubicBezTo>
                    <a:pt x="2110" y="1348"/>
                    <a:pt x="2110" y="1348"/>
                    <a:pt x="2110" y="1348"/>
                  </a:cubicBezTo>
                  <a:cubicBezTo>
                    <a:pt x="2130" y="1256"/>
                    <a:pt x="2130" y="1256"/>
                    <a:pt x="2130" y="1256"/>
                  </a:cubicBezTo>
                  <a:cubicBezTo>
                    <a:pt x="2131" y="1248"/>
                    <a:pt x="2137" y="1223"/>
                    <a:pt x="2112" y="1223"/>
                  </a:cubicBezTo>
                  <a:cubicBezTo>
                    <a:pt x="2099" y="1223"/>
                    <a:pt x="2081" y="1230"/>
                    <a:pt x="2076" y="1254"/>
                  </a:cubicBezTo>
                  <a:cubicBezTo>
                    <a:pt x="2057" y="1348"/>
                    <a:pt x="2057" y="1348"/>
                    <a:pt x="2057" y="1348"/>
                  </a:cubicBezTo>
                  <a:cubicBezTo>
                    <a:pt x="2012" y="1348"/>
                    <a:pt x="2012" y="1348"/>
                    <a:pt x="2012" y="1348"/>
                  </a:cubicBezTo>
                  <a:cubicBezTo>
                    <a:pt x="2058" y="1129"/>
                    <a:pt x="2058" y="1129"/>
                    <a:pt x="2058" y="1129"/>
                  </a:cubicBezTo>
                  <a:cubicBezTo>
                    <a:pt x="2058" y="1129"/>
                    <a:pt x="2058" y="1129"/>
                    <a:pt x="2058" y="1129"/>
                  </a:cubicBezTo>
                  <a:close/>
                  <a:moveTo>
                    <a:pt x="100" y="1249"/>
                  </a:moveTo>
                  <a:cubicBezTo>
                    <a:pt x="101" y="1244"/>
                    <a:pt x="104" y="1221"/>
                    <a:pt x="87" y="1221"/>
                  </a:cubicBezTo>
                  <a:cubicBezTo>
                    <a:pt x="66" y="1221"/>
                    <a:pt x="56" y="1253"/>
                    <a:pt x="53" y="1270"/>
                  </a:cubicBezTo>
                  <a:cubicBezTo>
                    <a:pt x="51" y="1278"/>
                    <a:pt x="46" y="1306"/>
                    <a:pt x="54" y="1317"/>
                  </a:cubicBezTo>
                  <a:cubicBezTo>
                    <a:pt x="57" y="1321"/>
                    <a:pt x="61" y="1322"/>
                    <a:pt x="65" y="1322"/>
                  </a:cubicBezTo>
                  <a:cubicBezTo>
                    <a:pt x="70" y="1322"/>
                    <a:pt x="84" y="1320"/>
                    <a:pt x="92" y="1292"/>
                  </a:cubicBezTo>
                  <a:cubicBezTo>
                    <a:pt x="136" y="1292"/>
                    <a:pt x="136" y="1292"/>
                    <a:pt x="136" y="1292"/>
                  </a:cubicBezTo>
                  <a:cubicBezTo>
                    <a:pt x="133" y="1304"/>
                    <a:pt x="128" y="1323"/>
                    <a:pt x="107" y="1337"/>
                  </a:cubicBezTo>
                  <a:cubicBezTo>
                    <a:pt x="94" y="1347"/>
                    <a:pt x="79" y="1352"/>
                    <a:pt x="60" y="1352"/>
                  </a:cubicBezTo>
                  <a:cubicBezTo>
                    <a:pt x="40" y="1352"/>
                    <a:pt x="23" y="1347"/>
                    <a:pt x="12" y="1331"/>
                  </a:cubicBezTo>
                  <a:cubicBezTo>
                    <a:pt x="2" y="1316"/>
                    <a:pt x="0" y="1296"/>
                    <a:pt x="5" y="1271"/>
                  </a:cubicBezTo>
                  <a:cubicBezTo>
                    <a:pt x="20" y="1201"/>
                    <a:pt x="74" y="1192"/>
                    <a:pt x="94" y="1192"/>
                  </a:cubicBezTo>
                  <a:cubicBezTo>
                    <a:pt x="122" y="1192"/>
                    <a:pt x="153" y="1207"/>
                    <a:pt x="144" y="1249"/>
                  </a:cubicBezTo>
                  <a:cubicBezTo>
                    <a:pt x="100" y="1249"/>
                    <a:pt x="100" y="1249"/>
                    <a:pt x="100" y="1249"/>
                  </a:cubicBezTo>
                  <a:cubicBezTo>
                    <a:pt x="100" y="1249"/>
                    <a:pt x="100" y="1249"/>
                    <a:pt x="100" y="1249"/>
                  </a:cubicBezTo>
                  <a:close/>
                  <a:moveTo>
                    <a:pt x="2378" y="1249"/>
                  </a:moveTo>
                  <a:cubicBezTo>
                    <a:pt x="2379" y="1244"/>
                    <a:pt x="2382" y="1221"/>
                    <a:pt x="2365" y="1221"/>
                  </a:cubicBezTo>
                  <a:cubicBezTo>
                    <a:pt x="2344" y="1221"/>
                    <a:pt x="2335" y="1253"/>
                    <a:pt x="2331" y="1270"/>
                  </a:cubicBezTo>
                  <a:cubicBezTo>
                    <a:pt x="2329" y="1278"/>
                    <a:pt x="2324" y="1306"/>
                    <a:pt x="2332" y="1317"/>
                  </a:cubicBezTo>
                  <a:cubicBezTo>
                    <a:pt x="2335" y="1321"/>
                    <a:pt x="2340" y="1322"/>
                    <a:pt x="2343" y="1322"/>
                  </a:cubicBezTo>
                  <a:cubicBezTo>
                    <a:pt x="2348" y="1322"/>
                    <a:pt x="2362" y="1320"/>
                    <a:pt x="2370" y="1292"/>
                  </a:cubicBezTo>
                  <a:cubicBezTo>
                    <a:pt x="2414" y="1292"/>
                    <a:pt x="2414" y="1292"/>
                    <a:pt x="2414" y="1292"/>
                  </a:cubicBezTo>
                  <a:cubicBezTo>
                    <a:pt x="2411" y="1304"/>
                    <a:pt x="2406" y="1323"/>
                    <a:pt x="2385" y="1337"/>
                  </a:cubicBezTo>
                  <a:cubicBezTo>
                    <a:pt x="2372" y="1347"/>
                    <a:pt x="2357" y="1352"/>
                    <a:pt x="2338" y="1352"/>
                  </a:cubicBezTo>
                  <a:cubicBezTo>
                    <a:pt x="2318" y="1352"/>
                    <a:pt x="2301" y="1347"/>
                    <a:pt x="2290" y="1331"/>
                  </a:cubicBezTo>
                  <a:cubicBezTo>
                    <a:pt x="2280" y="1316"/>
                    <a:pt x="2278" y="1296"/>
                    <a:pt x="2284" y="1271"/>
                  </a:cubicBezTo>
                  <a:cubicBezTo>
                    <a:pt x="2299" y="1201"/>
                    <a:pt x="2352" y="1192"/>
                    <a:pt x="2372" y="1192"/>
                  </a:cubicBezTo>
                  <a:cubicBezTo>
                    <a:pt x="2401" y="1192"/>
                    <a:pt x="2431" y="1207"/>
                    <a:pt x="2423" y="1249"/>
                  </a:cubicBezTo>
                  <a:cubicBezTo>
                    <a:pt x="2378" y="1249"/>
                    <a:pt x="2378" y="1249"/>
                    <a:pt x="2378" y="1249"/>
                  </a:cubicBezTo>
                  <a:cubicBezTo>
                    <a:pt x="2378" y="1249"/>
                    <a:pt x="2378" y="1249"/>
                    <a:pt x="2378" y="1249"/>
                  </a:cubicBezTo>
                  <a:close/>
                  <a:moveTo>
                    <a:pt x="2534" y="1191"/>
                  </a:moveTo>
                  <a:cubicBezTo>
                    <a:pt x="2589" y="1191"/>
                    <a:pt x="2606" y="1229"/>
                    <a:pt x="2597" y="1271"/>
                  </a:cubicBezTo>
                  <a:cubicBezTo>
                    <a:pt x="2587" y="1315"/>
                    <a:pt x="2554" y="1353"/>
                    <a:pt x="2498" y="1353"/>
                  </a:cubicBezTo>
                  <a:cubicBezTo>
                    <a:pt x="2454" y="1353"/>
                    <a:pt x="2426" y="1326"/>
                    <a:pt x="2437" y="1273"/>
                  </a:cubicBezTo>
                  <a:cubicBezTo>
                    <a:pt x="2445" y="1236"/>
                    <a:pt x="2474" y="1191"/>
                    <a:pt x="2534" y="1191"/>
                  </a:cubicBezTo>
                  <a:moveTo>
                    <a:pt x="2507" y="1322"/>
                  </a:moveTo>
                  <a:cubicBezTo>
                    <a:pt x="2527" y="1322"/>
                    <a:pt x="2542" y="1310"/>
                    <a:pt x="2551" y="1270"/>
                  </a:cubicBezTo>
                  <a:cubicBezTo>
                    <a:pt x="2555" y="1250"/>
                    <a:pt x="2557" y="1221"/>
                    <a:pt x="2528" y="1221"/>
                  </a:cubicBezTo>
                  <a:cubicBezTo>
                    <a:pt x="2495" y="1221"/>
                    <a:pt x="2486" y="1259"/>
                    <a:pt x="2484" y="1273"/>
                  </a:cubicBezTo>
                  <a:cubicBezTo>
                    <a:pt x="2476" y="1307"/>
                    <a:pt x="2484" y="1322"/>
                    <a:pt x="2507" y="1322"/>
                  </a:cubicBezTo>
                  <a:moveTo>
                    <a:pt x="2637" y="1223"/>
                  </a:moveTo>
                  <a:cubicBezTo>
                    <a:pt x="2639" y="1214"/>
                    <a:pt x="2640" y="1205"/>
                    <a:pt x="2641" y="1195"/>
                  </a:cubicBezTo>
                  <a:cubicBezTo>
                    <a:pt x="2685" y="1195"/>
                    <a:pt x="2685" y="1195"/>
                    <a:pt x="2685" y="1195"/>
                  </a:cubicBezTo>
                  <a:cubicBezTo>
                    <a:pt x="2682" y="1214"/>
                    <a:pt x="2682" y="1214"/>
                    <a:pt x="2682" y="1214"/>
                  </a:cubicBezTo>
                  <a:cubicBezTo>
                    <a:pt x="2688" y="1208"/>
                    <a:pt x="2704" y="1192"/>
                    <a:pt x="2734" y="1192"/>
                  </a:cubicBezTo>
                  <a:cubicBezTo>
                    <a:pt x="2769" y="1192"/>
                    <a:pt x="2775" y="1213"/>
                    <a:pt x="2776" y="1220"/>
                  </a:cubicBezTo>
                  <a:cubicBezTo>
                    <a:pt x="2795" y="1196"/>
                    <a:pt x="2816" y="1192"/>
                    <a:pt x="2832" y="1192"/>
                  </a:cubicBezTo>
                  <a:cubicBezTo>
                    <a:pt x="2862" y="1192"/>
                    <a:pt x="2871" y="1210"/>
                    <a:pt x="2873" y="1216"/>
                  </a:cubicBezTo>
                  <a:cubicBezTo>
                    <a:pt x="2878" y="1230"/>
                    <a:pt x="2874" y="1248"/>
                    <a:pt x="2871" y="1261"/>
                  </a:cubicBezTo>
                  <a:cubicBezTo>
                    <a:pt x="2853" y="1348"/>
                    <a:pt x="2853" y="1348"/>
                    <a:pt x="2853" y="1348"/>
                  </a:cubicBezTo>
                  <a:cubicBezTo>
                    <a:pt x="2807" y="1348"/>
                    <a:pt x="2807" y="1348"/>
                    <a:pt x="2807" y="1348"/>
                  </a:cubicBezTo>
                  <a:cubicBezTo>
                    <a:pt x="2827" y="1258"/>
                    <a:pt x="2827" y="1258"/>
                    <a:pt x="2827" y="1258"/>
                  </a:cubicBezTo>
                  <a:cubicBezTo>
                    <a:pt x="2830" y="1242"/>
                    <a:pt x="2832" y="1223"/>
                    <a:pt x="2808" y="1223"/>
                  </a:cubicBezTo>
                  <a:cubicBezTo>
                    <a:pt x="2781" y="1223"/>
                    <a:pt x="2775" y="1249"/>
                    <a:pt x="2771" y="1271"/>
                  </a:cubicBezTo>
                  <a:cubicBezTo>
                    <a:pt x="2754" y="1348"/>
                    <a:pt x="2754" y="1348"/>
                    <a:pt x="2754" y="1348"/>
                  </a:cubicBezTo>
                  <a:cubicBezTo>
                    <a:pt x="2709" y="1348"/>
                    <a:pt x="2709" y="1348"/>
                    <a:pt x="2709" y="1348"/>
                  </a:cubicBezTo>
                  <a:cubicBezTo>
                    <a:pt x="2728" y="1257"/>
                    <a:pt x="2728" y="1257"/>
                    <a:pt x="2728" y="1257"/>
                  </a:cubicBezTo>
                  <a:cubicBezTo>
                    <a:pt x="2731" y="1245"/>
                    <a:pt x="2735" y="1223"/>
                    <a:pt x="2710" y="1223"/>
                  </a:cubicBezTo>
                  <a:cubicBezTo>
                    <a:pt x="2682" y="1223"/>
                    <a:pt x="2677" y="1248"/>
                    <a:pt x="2674" y="1258"/>
                  </a:cubicBezTo>
                  <a:cubicBezTo>
                    <a:pt x="2655" y="1348"/>
                    <a:pt x="2655" y="1348"/>
                    <a:pt x="2655" y="1348"/>
                  </a:cubicBezTo>
                  <a:cubicBezTo>
                    <a:pt x="2610" y="1348"/>
                    <a:pt x="2610" y="1348"/>
                    <a:pt x="2610" y="1348"/>
                  </a:cubicBezTo>
                  <a:cubicBezTo>
                    <a:pt x="2637" y="1223"/>
                    <a:pt x="2637" y="1223"/>
                    <a:pt x="2637" y="1223"/>
                  </a:cubicBezTo>
                  <a:cubicBezTo>
                    <a:pt x="2637" y="1223"/>
                    <a:pt x="2637" y="1223"/>
                    <a:pt x="2637" y="1223"/>
                  </a:cubicBezTo>
                  <a:close/>
                  <a:moveTo>
                    <a:pt x="2966" y="1195"/>
                  </a:moveTo>
                  <a:cubicBezTo>
                    <a:pt x="2963" y="1216"/>
                    <a:pt x="2963" y="1216"/>
                    <a:pt x="2963" y="1216"/>
                  </a:cubicBezTo>
                  <a:cubicBezTo>
                    <a:pt x="2982" y="1192"/>
                    <a:pt x="3008" y="1192"/>
                    <a:pt x="3015" y="1192"/>
                  </a:cubicBezTo>
                  <a:cubicBezTo>
                    <a:pt x="3054" y="1192"/>
                    <a:pt x="3072" y="1221"/>
                    <a:pt x="3062" y="1268"/>
                  </a:cubicBezTo>
                  <a:cubicBezTo>
                    <a:pt x="3053" y="1312"/>
                    <a:pt x="3022" y="1350"/>
                    <a:pt x="2978" y="1350"/>
                  </a:cubicBezTo>
                  <a:cubicBezTo>
                    <a:pt x="2950" y="1350"/>
                    <a:pt x="2942" y="1335"/>
                    <a:pt x="2939" y="1330"/>
                  </a:cubicBezTo>
                  <a:cubicBezTo>
                    <a:pt x="2923" y="1407"/>
                    <a:pt x="2923" y="1407"/>
                    <a:pt x="2923" y="1407"/>
                  </a:cubicBezTo>
                  <a:cubicBezTo>
                    <a:pt x="2877" y="1407"/>
                    <a:pt x="2877" y="1407"/>
                    <a:pt x="2877" y="1407"/>
                  </a:cubicBezTo>
                  <a:cubicBezTo>
                    <a:pt x="2922" y="1195"/>
                    <a:pt x="2922" y="1195"/>
                    <a:pt x="2922" y="1195"/>
                  </a:cubicBezTo>
                  <a:cubicBezTo>
                    <a:pt x="2966" y="1195"/>
                    <a:pt x="2966" y="1195"/>
                    <a:pt x="2966" y="1195"/>
                  </a:cubicBezTo>
                  <a:cubicBezTo>
                    <a:pt x="2966" y="1195"/>
                    <a:pt x="2966" y="1195"/>
                    <a:pt x="2966" y="1195"/>
                  </a:cubicBezTo>
                  <a:close/>
                  <a:moveTo>
                    <a:pt x="3017" y="1270"/>
                  </a:moveTo>
                  <a:cubicBezTo>
                    <a:pt x="3020" y="1252"/>
                    <a:pt x="3022" y="1221"/>
                    <a:pt x="2996" y="1221"/>
                  </a:cubicBezTo>
                  <a:cubicBezTo>
                    <a:pt x="2981" y="1221"/>
                    <a:pt x="2959" y="1232"/>
                    <a:pt x="2950" y="1273"/>
                  </a:cubicBezTo>
                  <a:cubicBezTo>
                    <a:pt x="2947" y="1282"/>
                    <a:pt x="2940" y="1321"/>
                    <a:pt x="2973" y="1321"/>
                  </a:cubicBezTo>
                  <a:cubicBezTo>
                    <a:pt x="2994" y="1321"/>
                    <a:pt x="3010" y="1300"/>
                    <a:pt x="3017" y="1270"/>
                  </a:cubicBezTo>
                  <a:moveTo>
                    <a:pt x="3119" y="1129"/>
                  </a:moveTo>
                  <a:cubicBezTo>
                    <a:pt x="3164" y="1129"/>
                    <a:pt x="3164" y="1129"/>
                    <a:pt x="3164" y="1129"/>
                  </a:cubicBezTo>
                  <a:cubicBezTo>
                    <a:pt x="3117" y="1348"/>
                    <a:pt x="3117" y="1348"/>
                    <a:pt x="3117" y="1348"/>
                  </a:cubicBezTo>
                  <a:cubicBezTo>
                    <a:pt x="3072" y="1348"/>
                    <a:pt x="3072" y="1348"/>
                    <a:pt x="3072" y="1348"/>
                  </a:cubicBezTo>
                  <a:cubicBezTo>
                    <a:pt x="3119" y="1129"/>
                    <a:pt x="3119" y="1129"/>
                    <a:pt x="3119" y="1129"/>
                  </a:cubicBezTo>
                  <a:cubicBezTo>
                    <a:pt x="3119" y="1129"/>
                    <a:pt x="3119" y="1129"/>
                    <a:pt x="3119" y="1129"/>
                  </a:cubicBezTo>
                  <a:close/>
                  <a:moveTo>
                    <a:pt x="3202" y="1283"/>
                  </a:moveTo>
                  <a:cubicBezTo>
                    <a:pt x="3200" y="1293"/>
                    <a:pt x="3193" y="1324"/>
                    <a:pt x="3225" y="1324"/>
                  </a:cubicBezTo>
                  <a:cubicBezTo>
                    <a:pt x="3236" y="1324"/>
                    <a:pt x="3248" y="1319"/>
                    <a:pt x="3256" y="1303"/>
                  </a:cubicBezTo>
                  <a:cubicBezTo>
                    <a:pt x="3297" y="1303"/>
                    <a:pt x="3297" y="1303"/>
                    <a:pt x="3297" y="1303"/>
                  </a:cubicBezTo>
                  <a:cubicBezTo>
                    <a:pt x="3295" y="1310"/>
                    <a:pt x="3291" y="1323"/>
                    <a:pt x="3275" y="1336"/>
                  </a:cubicBezTo>
                  <a:cubicBezTo>
                    <a:pt x="3261" y="1348"/>
                    <a:pt x="3240" y="1354"/>
                    <a:pt x="3218" y="1354"/>
                  </a:cubicBezTo>
                  <a:cubicBezTo>
                    <a:pt x="3205" y="1354"/>
                    <a:pt x="3180" y="1351"/>
                    <a:pt x="3168" y="1335"/>
                  </a:cubicBezTo>
                  <a:cubicBezTo>
                    <a:pt x="3157" y="1320"/>
                    <a:pt x="3155" y="1299"/>
                    <a:pt x="3161" y="1275"/>
                  </a:cubicBezTo>
                  <a:cubicBezTo>
                    <a:pt x="3166" y="1250"/>
                    <a:pt x="3178" y="1220"/>
                    <a:pt x="3208" y="1202"/>
                  </a:cubicBezTo>
                  <a:cubicBezTo>
                    <a:pt x="3222" y="1194"/>
                    <a:pt x="3237" y="1190"/>
                    <a:pt x="3254" y="1190"/>
                  </a:cubicBezTo>
                  <a:cubicBezTo>
                    <a:pt x="3276" y="1190"/>
                    <a:pt x="3300" y="1198"/>
                    <a:pt x="3308" y="1227"/>
                  </a:cubicBezTo>
                  <a:cubicBezTo>
                    <a:pt x="3314" y="1248"/>
                    <a:pt x="3309" y="1270"/>
                    <a:pt x="3305" y="1283"/>
                  </a:cubicBezTo>
                  <a:cubicBezTo>
                    <a:pt x="3202" y="1283"/>
                    <a:pt x="3202" y="1283"/>
                    <a:pt x="3202" y="1283"/>
                  </a:cubicBezTo>
                  <a:cubicBezTo>
                    <a:pt x="3202" y="1283"/>
                    <a:pt x="3202" y="1283"/>
                    <a:pt x="3202" y="1283"/>
                  </a:cubicBezTo>
                  <a:close/>
                  <a:moveTo>
                    <a:pt x="3265" y="1254"/>
                  </a:moveTo>
                  <a:cubicBezTo>
                    <a:pt x="3267" y="1248"/>
                    <a:pt x="3272" y="1220"/>
                    <a:pt x="3246" y="1220"/>
                  </a:cubicBezTo>
                  <a:cubicBezTo>
                    <a:pt x="3226" y="1220"/>
                    <a:pt x="3214" y="1236"/>
                    <a:pt x="3210" y="1254"/>
                  </a:cubicBezTo>
                  <a:cubicBezTo>
                    <a:pt x="3265" y="1254"/>
                    <a:pt x="3265" y="1254"/>
                    <a:pt x="3265" y="1254"/>
                  </a:cubicBezTo>
                  <a:cubicBezTo>
                    <a:pt x="3265" y="1254"/>
                    <a:pt x="3265" y="1254"/>
                    <a:pt x="3265" y="1254"/>
                  </a:cubicBezTo>
                  <a:close/>
                  <a:moveTo>
                    <a:pt x="3383" y="1195"/>
                  </a:moveTo>
                  <a:cubicBezTo>
                    <a:pt x="3401" y="1245"/>
                    <a:pt x="3401" y="1245"/>
                    <a:pt x="3401" y="1245"/>
                  </a:cubicBezTo>
                  <a:cubicBezTo>
                    <a:pt x="3442" y="1195"/>
                    <a:pt x="3442" y="1195"/>
                    <a:pt x="3442" y="1195"/>
                  </a:cubicBezTo>
                  <a:cubicBezTo>
                    <a:pt x="3488" y="1195"/>
                    <a:pt x="3488" y="1195"/>
                    <a:pt x="3488" y="1195"/>
                  </a:cubicBezTo>
                  <a:cubicBezTo>
                    <a:pt x="3423" y="1269"/>
                    <a:pt x="3423" y="1269"/>
                    <a:pt x="3423" y="1269"/>
                  </a:cubicBezTo>
                  <a:cubicBezTo>
                    <a:pt x="3457" y="1348"/>
                    <a:pt x="3457" y="1348"/>
                    <a:pt x="3457" y="1348"/>
                  </a:cubicBezTo>
                  <a:cubicBezTo>
                    <a:pt x="3404" y="1348"/>
                    <a:pt x="3404" y="1348"/>
                    <a:pt x="3404" y="1348"/>
                  </a:cubicBezTo>
                  <a:cubicBezTo>
                    <a:pt x="3385" y="1292"/>
                    <a:pt x="3385" y="1292"/>
                    <a:pt x="3385" y="1292"/>
                  </a:cubicBezTo>
                  <a:cubicBezTo>
                    <a:pt x="3342" y="1348"/>
                    <a:pt x="3342" y="1348"/>
                    <a:pt x="3342" y="1348"/>
                  </a:cubicBezTo>
                  <a:cubicBezTo>
                    <a:pt x="3295" y="1348"/>
                    <a:pt x="3295" y="1348"/>
                    <a:pt x="3295" y="1348"/>
                  </a:cubicBezTo>
                  <a:cubicBezTo>
                    <a:pt x="3364" y="1266"/>
                    <a:pt x="3364" y="1266"/>
                    <a:pt x="3364" y="1266"/>
                  </a:cubicBezTo>
                  <a:cubicBezTo>
                    <a:pt x="3329" y="1195"/>
                    <a:pt x="3329" y="1195"/>
                    <a:pt x="3329" y="1195"/>
                  </a:cubicBezTo>
                  <a:cubicBezTo>
                    <a:pt x="3383" y="1195"/>
                    <a:pt x="3383" y="1195"/>
                    <a:pt x="3383" y="1195"/>
                  </a:cubicBezTo>
                  <a:cubicBezTo>
                    <a:pt x="3383" y="1195"/>
                    <a:pt x="3383" y="1195"/>
                    <a:pt x="3383" y="1195"/>
                  </a:cubicBezTo>
                  <a:close/>
                  <a:moveTo>
                    <a:pt x="3509" y="1194"/>
                  </a:moveTo>
                  <a:cubicBezTo>
                    <a:pt x="3554" y="1194"/>
                    <a:pt x="3554" y="1194"/>
                    <a:pt x="3554" y="1194"/>
                  </a:cubicBezTo>
                  <a:cubicBezTo>
                    <a:pt x="3521" y="1348"/>
                    <a:pt x="3521" y="1348"/>
                    <a:pt x="3521" y="1348"/>
                  </a:cubicBezTo>
                  <a:cubicBezTo>
                    <a:pt x="3476" y="1348"/>
                    <a:pt x="3476" y="1348"/>
                    <a:pt x="3476" y="1348"/>
                  </a:cubicBezTo>
                  <a:cubicBezTo>
                    <a:pt x="3509" y="1194"/>
                    <a:pt x="3509" y="1194"/>
                    <a:pt x="3509" y="1194"/>
                  </a:cubicBezTo>
                  <a:cubicBezTo>
                    <a:pt x="3509" y="1194"/>
                    <a:pt x="3509" y="1194"/>
                    <a:pt x="3509" y="1194"/>
                  </a:cubicBezTo>
                  <a:close/>
                  <a:moveTo>
                    <a:pt x="3521" y="1129"/>
                  </a:moveTo>
                  <a:cubicBezTo>
                    <a:pt x="3569" y="1129"/>
                    <a:pt x="3569" y="1129"/>
                    <a:pt x="3569" y="1129"/>
                  </a:cubicBezTo>
                  <a:cubicBezTo>
                    <a:pt x="3561" y="1168"/>
                    <a:pt x="3561" y="1168"/>
                    <a:pt x="3561" y="1168"/>
                  </a:cubicBezTo>
                  <a:cubicBezTo>
                    <a:pt x="3513" y="1168"/>
                    <a:pt x="3513" y="1168"/>
                    <a:pt x="3513" y="1168"/>
                  </a:cubicBezTo>
                  <a:cubicBezTo>
                    <a:pt x="3521" y="1129"/>
                    <a:pt x="3521" y="1129"/>
                    <a:pt x="3521" y="1129"/>
                  </a:cubicBezTo>
                  <a:cubicBezTo>
                    <a:pt x="3521" y="1129"/>
                    <a:pt x="3521" y="1129"/>
                    <a:pt x="3521" y="1129"/>
                  </a:cubicBezTo>
                  <a:close/>
                  <a:moveTo>
                    <a:pt x="3649" y="1346"/>
                  </a:moveTo>
                  <a:cubicBezTo>
                    <a:pt x="3634" y="1350"/>
                    <a:pt x="3621" y="1351"/>
                    <a:pt x="3614" y="1351"/>
                  </a:cubicBezTo>
                  <a:cubicBezTo>
                    <a:pt x="3568" y="1351"/>
                    <a:pt x="3575" y="1322"/>
                    <a:pt x="3577" y="1310"/>
                  </a:cubicBezTo>
                  <a:cubicBezTo>
                    <a:pt x="3595" y="1225"/>
                    <a:pt x="3595" y="1225"/>
                    <a:pt x="3595" y="1225"/>
                  </a:cubicBezTo>
                  <a:cubicBezTo>
                    <a:pt x="3565" y="1225"/>
                    <a:pt x="3565" y="1225"/>
                    <a:pt x="3565" y="1225"/>
                  </a:cubicBezTo>
                  <a:cubicBezTo>
                    <a:pt x="3572" y="1196"/>
                    <a:pt x="3572" y="1196"/>
                    <a:pt x="3572" y="1196"/>
                  </a:cubicBezTo>
                  <a:cubicBezTo>
                    <a:pt x="3601" y="1196"/>
                    <a:pt x="3601" y="1196"/>
                    <a:pt x="3601" y="1196"/>
                  </a:cubicBezTo>
                  <a:cubicBezTo>
                    <a:pt x="3608" y="1166"/>
                    <a:pt x="3608" y="1166"/>
                    <a:pt x="3608" y="1166"/>
                  </a:cubicBezTo>
                  <a:cubicBezTo>
                    <a:pt x="3656" y="1149"/>
                    <a:pt x="3656" y="1149"/>
                    <a:pt x="3656" y="1149"/>
                  </a:cubicBezTo>
                  <a:cubicBezTo>
                    <a:pt x="3646" y="1196"/>
                    <a:pt x="3646" y="1196"/>
                    <a:pt x="3646" y="1196"/>
                  </a:cubicBezTo>
                  <a:cubicBezTo>
                    <a:pt x="3682" y="1196"/>
                    <a:pt x="3682" y="1196"/>
                    <a:pt x="3682" y="1196"/>
                  </a:cubicBezTo>
                  <a:cubicBezTo>
                    <a:pt x="3676" y="1225"/>
                    <a:pt x="3676" y="1225"/>
                    <a:pt x="3676" y="1225"/>
                  </a:cubicBezTo>
                  <a:cubicBezTo>
                    <a:pt x="3640" y="1225"/>
                    <a:pt x="3640" y="1225"/>
                    <a:pt x="3640" y="1225"/>
                  </a:cubicBezTo>
                  <a:cubicBezTo>
                    <a:pt x="3625" y="1295"/>
                    <a:pt x="3625" y="1295"/>
                    <a:pt x="3625" y="1295"/>
                  </a:cubicBezTo>
                  <a:cubicBezTo>
                    <a:pt x="3622" y="1309"/>
                    <a:pt x="3620" y="1317"/>
                    <a:pt x="3640" y="1317"/>
                  </a:cubicBezTo>
                  <a:cubicBezTo>
                    <a:pt x="3647" y="1317"/>
                    <a:pt x="3650" y="1317"/>
                    <a:pt x="3656" y="1317"/>
                  </a:cubicBezTo>
                  <a:cubicBezTo>
                    <a:pt x="3649" y="1346"/>
                    <a:pt x="3649" y="1346"/>
                    <a:pt x="3649" y="1346"/>
                  </a:cubicBezTo>
                  <a:cubicBezTo>
                    <a:pt x="3649" y="1346"/>
                    <a:pt x="3649" y="1346"/>
                    <a:pt x="3649" y="1346"/>
                  </a:cubicBezTo>
                  <a:close/>
                  <a:moveTo>
                    <a:pt x="3741" y="1195"/>
                  </a:moveTo>
                  <a:cubicBezTo>
                    <a:pt x="3752" y="1301"/>
                    <a:pt x="3752" y="1301"/>
                    <a:pt x="3752" y="1301"/>
                  </a:cubicBezTo>
                  <a:cubicBezTo>
                    <a:pt x="3809" y="1195"/>
                    <a:pt x="3809" y="1195"/>
                    <a:pt x="3809" y="1195"/>
                  </a:cubicBezTo>
                  <a:cubicBezTo>
                    <a:pt x="3854" y="1195"/>
                    <a:pt x="3854" y="1195"/>
                    <a:pt x="3854" y="1195"/>
                  </a:cubicBezTo>
                  <a:cubicBezTo>
                    <a:pt x="3764" y="1345"/>
                    <a:pt x="3764" y="1345"/>
                    <a:pt x="3764" y="1345"/>
                  </a:cubicBezTo>
                  <a:cubicBezTo>
                    <a:pt x="3732" y="1406"/>
                    <a:pt x="3732" y="1406"/>
                    <a:pt x="3732" y="1406"/>
                  </a:cubicBezTo>
                  <a:cubicBezTo>
                    <a:pt x="3687" y="1406"/>
                    <a:pt x="3687" y="1406"/>
                    <a:pt x="3687" y="1406"/>
                  </a:cubicBezTo>
                  <a:cubicBezTo>
                    <a:pt x="3719" y="1348"/>
                    <a:pt x="3719" y="1348"/>
                    <a:pt x="3719" y="1348"/>
                  </a:cubicBezTo>
                  <a:cubicBezTo>
                    <a:pt x="3693" y="1195"/>
                    <a:pt x="3693" y="1195"/>
                    <a:pt x="3693" y="1195"/>
                  </a:cubicBezTo>
                  <a:cubicBezTo>
                    <a:pt x="3741" y="1195"/>
                    <a:pt x="3741" y="1195"/>
                    <a:pt x="3741" y="1195"/>
                  </a:cubicBezTo>
                  <a:cubicBezTo>
                    <a:pt x="3741" y="1195"/>
                    <a:pt x="3741" y="1195"/>
                    <a:pt x="3741" y="1195"/>
                  </a:cubicBezTo>
                  <a:close/>
                  <a:moveTo>
                    <a:pt x="3933" y="1145"/>
                  </a:moveTo>
                  <a:cubicBezTo>
                    <a:pt x="3899" y="1145"/>
                    <a:pt x="3899" y="1145"/>
                    <a:pt x="3899" y="1145"/>
                  </a:cubicBezTo>
                  <a:cubicBezTo>
                    <a:pt x="3902" y="1129"/>
                    <a:pt x="3902" y="1129"/>
                    <a:pt x="3902" y="1129"/>
                  </a:cubicBezTo>
                  <a:cubicBezTo>
                    <a:pt x="3990" y="1129"/>
                    <a:pt x="3990" y="1129"/>
                    <a:pt x="3990" y="1129"/>
                  </a:cubicBezTo>
                  <a:cubicBezTo>
                    <a:pt x="3987" y="1145"/>
                    <a:pt x="3987" y="1145"/>
                    <a:pt x="3987" y="1145"/>
                  </a:cubicBezTo>
                  <a:cubicBezTo>
                    <a:pt x="3953" y="1145"/>
                    <a:pt x="3953" y="1145"/>
                    <a:pt x="3953" y="1145"/>
                  </a:cubicBezTo>
                  <a:cubicBezTo>
                    <a:pt x="3936" y="1225"/>
                    <a:pt x="3936" y="1225"/>
                    <a:pt x="3936" y="1225"/>
                  </a:cubicBezTo>
                  <a:cubicBezTo>
                    <a:pt x="3916" y="1225"/>
                    <a:pt x="3916" y="1225"/>
                    <a:pt x="3916" y="1225"/>
                  </a:cubicBezTo>
                  <a:cubicBezTo>
                    <a:pt x="3933" y="1145"/>
                    <a:pt x="3933" y="1145"/>
                    <a:pt x="3933" y="1145"/>
                  </a:cubicBezTo>
                  <a:cubicBezTo>
                    <a:pt x="3933" y="1145"/>
                    <a:pt x="3933" y="1145"/>
                    <a:pt x="3933" y="1145"/>
                  </a:cubicBezTo>
                  <a:close/>
                  <a:moveTo>
                    <a:pt x="3999" y="1129"/>
                  </a:moveTo>
                  <a:cubicBezTo>
                    <a:pt x="4031" y="1129"/>
                    <a:pt x="4031" y="1129"/>
                    <a:pt x="4031" y="1129"/>
                  </a:cubicBezTo>
                  <a:cubicBezTo>
                    <a:pt x="4036" y="1200"/>
                    <a:pt x="4036" y="1200"/>
                    <a:pt x="4036" y="1200"/>
                  </a:cubicBezTo>
                  <a:cubicBezTo>
                    <a:pt x="4072" y="1129"/>
                    <a:pt x="4072" y="1129"/>
                    <a:pt x="4072" y="1129"/>
                  </a:cubicBezTo>
                  <a:cubicBezTo>
                    <a:pt x="4103" y="1129"/>
                    <a:pt x="4103" y="1129"/>
                    <a:pt x="4103" y="1129"/>
                  </a:cubicBezTo>
                  <a:cubicBezTo>
                    <a:pt x="4083" y="1225"/>
                    <a:pt x="4083" y="1225"/>
                    <a:pt x="4083" y="1225"/>
                  </a:cubicBezTo>
                  <a:cubicBezTo>
                    <a:pt x="4063" y="1225"/>
                    <a:pt x="4063" y="1225"/>
                    <a:pt x="4063" y="1225"/>
                  </a:cubicBezTo>
                  <a:cubicBezTo>
                    <a:pt x="4080" y="1143"/>
                    <a:pt x="4080" y="1143"/>
                    <a:pt x="4080" y="1143"/>
                  </a:cubicBezTo>
                  <a:cubicBezTo>
                    <a:pt x="4038" y="1225"/>
                    <a:pt x="4038" y="1225"/>
                    <a:pt x="4038" y="1225"/>
                  </a:cubicBezTo>
                  <a:cubicBezTo>
                    <a:pt x="4021" y="1225"/>
                    <a:pt x="4021" y="1225"/>
                    <a:pt x="4021" y="1225"/>
                  </a:cubicBezTo>
                  <a:cubicBezTo>
                    <a:pt x="4014" y="1143"/>
                    <a:pt x="4014" y="1143"/>
                    <a:pt x="4014" y="1143"/>
                  </a:cubicBezTo>
                  <a:cubicBezTo>
                    <a:pt x="3997" y="1225"/>
                    <a:pt x="3997" y="1225"/>
                    <a:pt x="3997" y="1225"/>
                  </a:cubicBezTo>
                  <a:cubicBezTo>
                    <a:pt x="3978" y="1225"/>
                    <a:pt x="3978" y="1225"/>
                    <a:pt x="3978" y="1225"/>
                  </a:cubicBezTo>
                  <a:cubicBezTo>
                    <a:pt x="3999" y="1129"/>
                    <a:pt x="3999" y="1129"/>
                    <a:pt x="3999" y="1129"/>
                  </a:cubicBezTo>
                  <a:cubicBezTo>
                    <a:pt x="3999" y="1129"/>
                    <a:pt x="3999" y="1129"/>
                    <a:pt x="3999" y="11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>
                <a:solidFill>
                  <a:srgbClr val="000000"/>
                </a:solidFill>
              </a:endParaRPr>
            </a:p>
          </p:txBody>
        </p:sp>
        <p:sp>
          <p:nvSpPr>
            <p:cNvPr id="34" name="Freeform 9"/>
            <p:cNvSpPr>
              <a:spLocks noEditPoints="1"/>
            </p:cNvSpPr>
            <p:nvPr userDrawn="1"/>
          </p:nvSpPr>
          <p:spPr bwMode="gray">
            <a:xfrm>
              <a:off x="68" y="0"/>
              <a:ext cx="1723" cy="964"/>
            </a:xfrm>
            <a:custGeom>
              <a:avLst/>
              <a:gdLst>
                <a:gd name="T0" fmla="*/ 231 w 2268"/>
                <a:gd name="T1" fmla="*/ 327 h 1269"/>
                <a:gd name="T2" fmla="*/ 0 w 2268"/>
                <a:gd name="T3" fmla="*/ 327 h 1269"/>
                <a:gd name="T4" fmla="*/ 0 w 2268"/>
                <a:gd name="T5" fmla="*/ 0 h 1269"/>
                <a:gd name="T6" fmla="*/ 231 w 2268"/>
                <a:gd name="T7" fmla="*/ 0 h 1269"/>
                <a:gd name="T8" fmla="*/ 231 w 2268"/>
                <a:gd name="T9" fmla="*/ 327 h 1269"/>
                <a:gd name="T10" fmla="*/ 2268 w 2268"/>
                <a:gd name="T11" fmla="*/ 0 h 1269"/>
                <a:gd name="T12" fmla="*/ 2036 w 2268"/>
                <a:gd name="T13" fmla="*/ 0 h 1269"/>
                <a:gd name="T14" fmla="*/ 2036 w 2268"/>
                <a:gd name="T15" fmla="*/ 327 h 1269"/>
                <a:gd name="T16" fmla="*/ 2268 w 2268"/>
                <a:gd name="T17" fmla="*/ 327 h 1269"/>
                <a:gd name="T18" fmla="*/ 2268 w 2268"/>
                <a:gd name="T19" fmla="*/ 0 h 1269"/>
                <a:gd name="T20" fmla="*/ 231 w 2268"/>
                <a:gd name="T21" fmla="*/ 942 h 1269"/>
                <a:gd name="T22" fmla="*/ 0 w 2268"/>
                <a:gd name="T23" fmla="*/ 942 h 1269"/>
                <a:gd name="T24" fmla="*/ 0 w 2268"/>
                <a:gd name="T25" fmla="*/ 1269 h 1269"/>
                <a:gd name="T26" fmla="*/ 231 w 2268"/>
                <a:gd name="T27" fmla="*/ 1269 h 1269"/>
                <a:gd name="T28" fmla="*/ 231 w 2268"/>
                <a:gd name="T29" fmla="*/ 942 h 1269"/>
                <a:gd name="T30" fmla="*/ 2268 w 2268"/>
                <a:gd name="T31" fmla="*/ 942 h 1269"/>
                <a:gd name="T32" fmla="*/ 2036 w 2268"/>
                <a:gd name="T33" fmla="*/ 942 h 1269"/>
                <a:gd name="T34" fmla="*/ 2036 w 2268"/>
                <a:gd name="T35" fmla="*/ 1269 h 1269"/>
                <a:gd name="T36" fmla="*/ 2268 w 2268"/>
                <a:gd name="T37" fmla="*/ 1269 h 1269"/>
                <a:gd name="T38" fmla="*/ 2268 w 2268"/>
                <a:gd name="T39" fmla="*/ 942 h 1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68"/>
                <a:gd name="T61" fmla="*/ 0 h 1269"/>
                <a:gd name="T62" fmla="*/ 2268 w 2268"/>
                <a:gd name="T63" fmla="*/ 1269 h 1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68" h="1269">
                  <a:moveTo>
                    <a:pt x="231" y="32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327"/>
                  </a:lnTo>
                  <a:close/>
                  <a:moveTo>
                    <a:pt x="2268" y="0"/>
                  </a:moveTo>
                  <a:lnTo>
                    <a:pt x="2036" y="0"/>
                  </a:lnTo>
                  <a:lnTo>
                    <a:pt x="2036" y="327"/>
                  </a:lnTo>
                  <a:lnTo>
                    <a:pt x="2268" y="327"/>
                  </a:lnTo>
                  <a:lnTo>
                    <a:pt x="2268" y="0"/>
                  </a:lnTo>
                  <a:close/>
                  <a:moveTo>
                    <a:pt x="231" y="942"/>
                  </a:moveTo>
                  <a:lnTo>
                    <a:pt x="0" y="942"/>
                  </a:lnTo>
                  <a:lnTo>
                    <a:pt x="0" y="1269"/>
                  </a:lnTo>
                  <a:lnTo>
                    <a:pt x="231" y="1269"/>
                  </a:lnTo>
                  <a:lnTo>
                    <a:pt x="231" y="942"/>
                  </a:lnTo>
                  <a:close/>
                  <a:moveTo>
                    <a:pt x="2268" y="942"/>
                  </a:moveTo>
                  <a:lnTo>
                    <a:pt x="2036" y="942"/>
                  </a:lnTo>
                  <a:lnTo>
                    <a:pt x="2036" y="1269"/>
                  </a:lnTo>
                  <a:lnTo>
                    <a:pt x="2268" y="1269"/>
                  </a:lnTo>
                  <a:lnTo>
                    <a:pt x="2268" y="94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>
                <a:solidFill>
                  <a:srgbClr val="000000"/>
                </a:solidFill>
              </a:endParaRPr>
            </a:p>
          </p:txBody>
        </p:sp>
      </p:grpSp>
      <p:sp>
        <p:nvSpPr>
          <p:cNvPr id="48" name="Title 9"/>
          <p:cNvSpPr>
            <a:spLocks noGrp="1"/>
          </p:cNvSpPr>
          <p:nvPr>
            <p:ph type="title"/>
          </p:nvPr>
        </p:nvSpPr>
        <p:spPr bwMode="gray">
          <a:xfrm>
            <a:off x="325554" y="1052736"/>
            <a:ext cx="2987039" cy="151216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24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dirty="0">
                <a:solidFill>
                  <a:schemeClr val="bg1"/>
                </a:solidFill>
                <a:latin typeface="+mj-lt"/>
              </a:defRPr>
            </a:lvl2pPr>
            <a:lvl3pPr>
              <a:defRPr lang="en-GB" sz="3000" b="1" dirty="0">
                <a:solidFill>
                  <a:schemeClr val="bg1"/>
                </a:solidFill>
                <a:latin typeface="+mj-lt"/>
              </a:defRPr>
            </a:lvl3pPr>
            <a:lvl4pPr>
              <a:defRPr lang="en-GB" sz="3000" b="1" dirty="0">
                <a:solidFill>
                  <a:schemeClr val="bg1"/>
                </a:solidFill>
                <a:latin typeface="+mj-lt"/>
              </a:defRPr>
            </a:lvl4pPr>
            <a:lvl5pPr>
              <a:defRPr lang="en-GB" sz="3000" b="1" dirty="0">
                <a:solidFill>
                  <a:schemeClr val="bg1"/>
                </a:solidFill>
                <a:latin typeface="+mj-lt"/>
              </a:defRPr>
            </a:lvl5pPr>
            <a:lvl6pPr>
              <a:defRPr lang="en-GB" sz="3000" b="1" dirty="0">
                <a:solidFill>
                  <a:schemeClr val="bg1"/>
                </a:solidFill>
                <a:latin typeface="+mj-lt"/>
              </a:defRPr>
            </a:lvl6pPr>
            <a:lvl7pPr>
              <a:defRPr lang="en-GB" sz="3000" b="1" dirty="0">
                <a:solidFill>
                  <a:schemeClr val="bg1"/>
                </a:solidFill>
                <a:latin typeface="+mj-lt"/>
              </a:defRPr>
            </a:lvl7pPr>
            <a:lvl8pPr>
              <a:defRPr lang="en-GB" sz="3000" b="1" dirty="0">
                <a:solidFill>
                  <a:schemeClr val="bg1"/>
                </a:solidFill>
                <a:latin typeface="+mj-lt"/>
              </a:defRPr>
            </a:lvl8pPr>
            <a:lvl9pPr>
              <a:defRPr sz="3000">
                <a:solidFill>
                  <a:schemeClr val="bg1"/>
                </a:solidFill>
              </a:defRPr>
            </a:lvl9pPr>
          </a:lstStyle>
          <a:p>
            <a:pPr lvl="0"/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48896" y="833846"/>
            <a:ext cx="2689304" cy="10325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0720" y="598375"/>
            <a:ext cx="2040145" cy="14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8210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wo Charts On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 bwMode="gray">
          <a:xfrm>
            <a:off x="258041" y="126841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0" name="Chart Placeholder 7"/>
          <p:cNvSpPr>
            <a:spLocks noGrp="1"/>
          </p:cNvSpPr>
          <p:nvPr>
            <p:ph type="chart" sz="quarter" idx="13"/>
          </p:nvPr>
        </p:nvSpPr>
        <p:spPr bwMode="gray">
          <a:xfrm>
            <a:off x="258041" y="378936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>
          <a:xfrm>
            <a:off x="257503" y="78532"/>
            <a:ext cx="8846483" cy="6480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 bwMode="gray"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789946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Tw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4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8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961774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Fou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4" y="1268760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8" y="1268760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 bwMode="gray">
          <a:xfrm>
            <a:off x="257504" y="3789363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3"/>
          </p:nvPr>
        </p:nvSpPr>
        <p:spPr bwMode="gray">
          <a:xfrm>
            <a:off x="4747718" y="3789363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1147586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Two Charts On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8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 bwMode="gray">
          <a:xfrm>
            <a:off x="258042" y="1268417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0" name="Chart Placeholder 7"/>
          <p:cNvSpPr>
            <a:spLocks noGrp="1"/>
          </p:cNvSpPr>
          <p:nvPr>
            <p:ph type="chart" sz="quarter" idx="13"/>
          </p:nvPr>
        </p:nvSpPr>
        <p:spPr bwMode="gray">
          <a:xfrm>
            <a:off x="258042" y="3789367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259643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Two Tables On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8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11" name="Table Placeholder 10"/>
          <p:cNvSpPr>
            <a:spLocks noGrp="1"/>
          </p:cNvSpPr>
          <p:nvPr>
            <p:ph type="tbl" sz="quarter" idx="12"/>
          </p:nvPr>
        </p:nvSpPr>
        <p:spPr bwMode="gray">
          <a:xfrm>
            <a:off x="258042" y="1268417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2" name="Table Placeholder 10"/>
          <p:cNvSpPr>
            <a:spLocks noGrp="1"/>
          </p:cNvSpPr>
          <p:nvPr>
            <p:ph type="tbl" sz="quarter" idx="13"/>
          </p:nvPr>
        </p:nvSpPr>
        <p:spPr bwMode="gray">
          <a:xfrm>
            <a:off x="258042" y="3789367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368732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Two Row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3" y="126876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257503" y="378971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020460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One Chart One Row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257503" y="378971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 bwMode="gray">
          <a:xfrm>
            <a:off x="257503" y="1268417"/>
            <a:ext cx="8845406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764884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395934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208849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Four Chevr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2503900" y="1268417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68417"/>
            <a:ext cx="2109335" cy="576411"/>
          </a:xfrm>
          <a:prstGeom prst="homePlate">
            <a:avLst>
              <a:gd name="adj" fmla="val 34577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4748256" y="1268417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6994113" y="1268417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3"/>
          </p:nvPr>
        </p:nvSpPr>
        <p:spPr bwMode="gray">
          <a:xfrm>
            <a:off x="258042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1" name="Text Placeholder 29"/>
          <p:cNvSpPr>
            <a:spLocks noGrp="1"/>
          </p:cNvSpPr>
          <p:nvPr>
            <p:ph type="body" sz="quarter" idx="14"/>
          </p:nvPr>
        </p:nvSpPr>
        <p:spPr bwMode="gray">
          <a:xfrm>
            <a:off x="2503900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2" name="Text Placeholder 29"/>
          <p:cNvSpPr>
            <a:spLocks noGrp="1"/>
          </p:cNvSpPr>
          <p:nvPr>
            <p:ph type="body" sz="quarter" idx="15"/>
          </p:nvPr>
        </p:nvSpPr>
        <p:spPr bwMode="gray">
          <a:xfrm>
            <a:off x="4748256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3" name="Text Placeholder 29"/>
          <p:cNvSpPr>
            <a:spLocks noGrp="1"/>
          </p:cNvSpPr>
          <p:nvPr>
            <p:ph type="body" sz="quarter" idx="16"/>
          </p:nvPr>
        </p:nvSpPr>
        <p:spPr bwMode="gray">
          <a:xfrm>
            <a:off x="6994113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4206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wo Tables On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11" name="Table Placeholder 10"/>
          <p:cNvSpPr>
            <a:spLocks noGrp="1"/>
          </p:cNvSpPr>
          <p:nvPr>
            <p:ph type="tbl" sz="quarter" idx="12"/>
          </p:nvPr>
        </p:nvSpPr>
        <p:spPr bwMode="gray">
          <a:xfrm>
            <a:off x="258041" y="126841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2" name="Table Placeholder 10"/>
          <p:cNvSpPr>
            <a:spLocks noGrp="1"/>
          </p:cNvSpPr>
          <p:nvPr>
            <p:ph type="tbl" sz="quarter" idx="13"/>
          </p:nvPr>
        </p:nvSpPr>
        <p:spPr bwMode="gray">
          <a:xfrm>
            <a:off x="258041" y="378936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Five Chevr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2061013" y="1268417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3" y="1268417"/>
            <a:ext cx="1632659" cy="576411"/>
          </a:xfrm>
          <a:prstGeom prst="homePlate">
            <a:avLst>
              <a:gd name="adj" fmla="val 34577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3863983" y="1268417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5701494" y="1268417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9" name="Text Placeholder 20"/>
          <p:cNvSpPr>
            <a:spLocks noGrp="1"/>
          </p:cNvSpPr>
          <p:nvPr>
            <p:ph type="body" sz="quarter" idx="30"/>
          </p:nvPr>
        </p:nvSpPr>
        <p:spPr bwMode="gray">
          <a:xfrm>
            <a:off x="7470789" y="1268417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26" name="Text Placeholder 29"/>
          <p:cNvSpPr>
            <a:spLocks noGrp="1"/>
          </p:cNvSpPr>
          <p:nvPr>
            <p:ph type="body" sz="quarter" idx="13"/>
          </p:nvPr>
        </p:nvSpPr>
        <p:spPr bwMode="gray">
          <a:xfrm>
            <a:off x="25804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7" name="Text Placeholder 29"/>
          <p:cNvSpPr>
            <a:spLocks noGrp="1"/>
          </p:cNvSpPr>
          <p:nvPr>
            <p:ph type="body" sz="quarter" idx="14"/>
          </p:nvPr>
        </p:nvSpPr>
        <p:spPr bwMode="gray">
          <a:xfrm>
            <a:off x="206101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8" name="Text Placeholder 29"/>
          <p:cNvSpPr>
            <a:spLocks noGrp="1"/>
          </p:cNvSpPr>
          <p:nvPr>
            <p:ph type="body" sz="quarter" idx="15"/>
          </p:nvPr>
        </p:nvSpPr>
        <p:spPr bwMode="gray">
          <a:xfrm>
            <a:off x="386398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6"/>
          </p:nvPr>
        </p:nvSpPr>
        <p:spPr bwMode="gray">
          <a:xfrm>
            <a:off x="5666951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7" name="Text Placeholder 29"/>
          <p:cNvSpPr>
            <a:spLocks noGrp="1"/>
          </p:cNvSpPr>
          <p:nvPr>
            <p:ph type="body" sz="quarter" idx="17"/>
          </p:nvPr>
        </p:nvSpPr>
        <p:spPr bwMode="gray">
          <a:xfrm>
            <a:off x="7469921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06037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emands and dr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0"/>
          <p:cNvSpPr>
            <a:spLocks noChangeArrowheads="1"/>
          </p:cNvSpPr>
          <p:nvPr userDrawn="1"/>
        </p:nvSpPr>
        <p:spPr bwMode="gray">
          <a:xfrm rot="19080000" flipH="1">
            <a:off x="4856458" y="2497138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34" name="AutoShape 17"/>
          <p:cNvSpPr>
            <a:spLocks noChangeArrowheads="1"/>
          </p:cNvSpPr>
          <p:nvPr userDrawn="1"/>
        </p:nvSpPr>
        <p:spPr bwMode="gray">
          <a:xfrm rot="2520000" flipH="1">
            <a:off x="4856458" y="4564595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2" name="AutoShape 20"/>
          <p:cNvSpPr>
            <a:spLocks noChangeArrowheads="1"/>
          </p:cNvSpPr>
          <p:nvPr userDrawn="1"/>
        </p:nvSpPr>
        <p:spPr bwMode="gray">
          <a:xfrm rot="2520000">
            <a:off x="2971102" y="2497138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23" name="AutoShape 17"/>
          <p:cNvSpPr>
            <a:spLocks noChangeArrowheads="1"/>
          </p:cNvSpPr>
          <p:nvPr userDrawn="1"/>
        </p:nvSpPr>
        <p:spPr bwMode="gray">
          <a:xfrm rot="19080000">
            <a:off x="2971102" y="4564595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25" name="Text Placeholder 10"/>
          <p:cNvSpPr>
            <a:spLocks noGrp="1"/>
          </p:cNvSpPr>
          <p:nvPr userDrawn="1">
            <p:ph type="body" sz="quarter" idx="21"/>
          </p:nvPr>
        </p:nvSpPr>
        <p:spPr bwMode="gray">
          <a:xfrm>
            <a:off x="4115438" y="3395663"/>
            <a:ext cx="1119296" cy="622800"/>
          </a:xfrm>
          <a:prstGeom prst="ellipse">
            <a:avLst/>
          </a:prstGeom>
          <a:solidFill>
            <a:srgbClr val="AA5CAA"/>
          </a:solidFill>
          <a:ln>
            <a:noFill/>
          </a:ln>
        </p:spPr>
        <p:txBody>
          <a:bodyPr lIns="54000" tIns="54000" rIns="54000" bIns="54000" anchor="ctr" anchorCtr="1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Text</a:t>
            </a:r>
            <a:endParaRPr lang="en-GB" dirty="0"/>
          </a:p>
        </p:txBody>
      </p:sp>
      <p:sp>
        <p:nvSpPr>
          <p:cNvPr id="29" name="Text Placeholder 20"/>
          <p:cNvSpPr>
            <a:spLocks noGrp="1"/>
          </p:cNvSpPr>
          <p:nvPr>
            <p:ph type="body" sz="quarter" idx="22"/>
          </p:nvPr>
        </p:nvSpPr>
        <p:spPr bwMode="gray">
          <a:xfrm>
            <a:off x="258042" y="1700213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3"/>
          </p:nvPr>
        </p:nvSpPr>
        <p:spPr bwMode="gray">
          <a:xfrm>
            <a:off x="258042" y="4219575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4"/>
          </p:nvPr>
        </p:nvSpPr>
        <p:spPr bwMode="gray">
          <a:xfrm>
            <a:off x="5701388" y="1700213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2" name="Text Placeholder 20"/>
          <p:cNvSpPr>
            <a:spLocks noGrp="1"/>
          </p:cNvSpPr>
          <p:nvPr>
            <p:ph type="body" sz="quarter" idx="25"/>
          </p:nvPr>
        </p:nvSpPr>
        <p:spPr bwMode="gray">
          <a:xfrm>
            <a:off x="5701388" y="4219575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5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68417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6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5701388" y="1268417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7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258042" y="3787780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8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5701388" y="3787780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5932088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21"/>
          </p:nvPr>
        </p:nvSpPr>
        <p:spPr bwMode="gray">
          <a:xfrm>
            <a:off x="258042" y="1701800"/>
            <a:ext cx="4355193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3" name="Text Placeholder 20"/>
          <p:cNvSpPr>
            <a:spLocks noGrp="1"/>
          </p:cNvSpPr>
          <p:nvPr>
            <p:ph type="body" sz="quarter" idx="22"/>
          </p:nvPr>
        </p:nvSpPr>
        <p:spPr bwMode="gray">
          <a:xfrm>
            <a:off x="4748256" y="1701800"/>
            <a:ext cx="4355193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5" name="Text Placeholder 20"/>
          <p:cNvSpPr>
            <a:spLocks noGrp="1"/>
          </p:cNvSpPr>
          <p:nvPr>
            <p:ph type="body" sz="quarter" idx="23"/>
          </p:nvPr>
        </p:nvSpPr>
        <p:spPr bwMode="gray">
          <a:xfrm>
            <a:off x="258042" y="4221162"/>
            <a:ext cx="4355193" cy="1944688"/>
          </a:xfrm>
          <a:solidFill>
            <a:srgbClr val="BFDEE4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6" name="Text Placeholder 20"/>
          <p:cNvSpPr>
            <a:spLocks noGrp="1"/>
          </p:cNvSpPr>
          <p:nvPr>
            <p:ph type="body" sz="quarter" idx="24"/>
          </p:nvPr>
        </p:nvSpPr>
        <p:spPr bwMode="gray">
          <a:xfrm>
            <a:off x="4748256" y="4221162"/>
            <a:ext cx="4355193" cy="1944688"/>
          </a:xfrm>
          <a:solidFill>
            <a:srgbClr val="BFDEE4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9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70004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4748257" y="1270004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258042" y="3789367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2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4748257" y="3789367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3986254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mpany pro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hart Placeholder 31"/>
          <p:cNvSpPr>
            <a:spLocks noGrp="1"/>
          </p:cNvSpPr>
          <p:nvPr>
            <p:ph type="chart" sz="quarter" idx="22"/>
          </p:nvPr>
        </p:nvSpPr>
        <p:spPr bwMode="gray">
          <a:xfrm>
            <a:off x="3285225" y="1270000"/>
            <a:ext cx="2789506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20"/>
          </p:nvPr>
        </p:nvSpPr>
        <p:spPr bwMode="gray">
          <a:xfrm>
            <a:off x="6315474" y="3789367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2" name="Chart Placeholder 31"/>
          <p:cNvSpPr>
            <a:spLocks noGrp="1"/>
          </p:cNvSpPr>
          <p:nvPr>
            <p:ph type="chart" sz="quarter" idx="21"/>
          </p:nvPr>
        </p:nvSpPr>
        <p:spPr bwMode="gray">
          <a:xfrm>
            <a:off x="6313941" y="1270000"/>
            <a:ext cx="2789506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3" name="Table Placeholder 12"/>
          <p:cNvSpPr>
            <a:spLocks noGrp="1"/>
          </p:cNvSpPr>
          <p:nvPr>
            <p:ph type="tbl" sz="quarter" idx="14"/>
          </p:nvPr>
        </p:nvSpPr>
        <p:spPr bwMode="gray">
          <a:xfrm>
            <a:off x="258041" y="1270000"/>
            <a:ext cx="2787975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6"/>
          </p:nvPr>
        </p:nvSpPr>
        <p:spPr bwMode="gray">
          <a:xfrm>
            <a:off x="258041" y="3789367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8"/>
          </p:nvPr>
        </p:nvSpPr>
        <p:spPr bwMode="gray">
          <a:xfrm>
            <a:off x="3286757" y="3789367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618615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>
            <a:spLocks noChangeAspect="1"/>
          </p:cNvSpPr>
          <p:nvPr userDrawn="1"/>
        </p:nvSpPr>
        <p:spPr bwMode="gray">
          <a:xfrm>
            <a:off x="2" y="0"/>
            <a:ext cx="4931284" cy="32400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2405"/>
              </a:cxn>
              <a:cxn ang="0">
                <a:pos x="16308" y="12405"/>
              </a:cxn>
              <a:cxn ang="0">
                <a:pos x="19984" y="0"/>
              </a:cxn>
              <a:cxn ang="0">
                <a:pos x="0" y="0"/>
              </a:cxn>
            </a:cxnLst>
            <a:rect l="0" t="0" r="r" b="b"/>
            <a:pathLst>
              <a:path w="19984" h="12405">
                <a:moveTo>
                  <a:pt x="0" y="0"/>
                </a:moveTo>
                <a:lnTo>
                  <a:pt x="0" y="12405"/>
                </a:lnTo>
                <a:lnTo>
                  <a:pt x="16308" y="12405"/>
                </a:lnTo>
                <a:lnTo>
                  <a:pt x="19984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/>
          </p:nvPr>
        </p:nvSpPr>
        <p:spPr bwMode="gray">
          <a:xfrm>
            <a:off x="258042" y="4291200"/>
            <a:ext cx="3792745" cy="18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normAutofit/>
          </a:bodyPr>
          <a:lstStyle>
            <a:lvl1pPr>
              <a:defRPr lang="en-US" sz="100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grpSp>
        <p:nvGrpSpPr>
          <p:cNvPr id="6" name="Group 19"/>
          <p:cNvGrpSpPr>
            <a:grpSpLocks/>
          </p:cNvGrpSpPr>
          <p:nvPr userDrawn="1"/>
        </p:nvGrpSpPr>
        <p:grpSpPr bwMode="gray">
          <a:xfrm>
            <a:off x="121405" y="0"/>
            <a:ext cx="2584911" cy="1530350"/>
            <a:chOff x="68" y="0"/>
            <a:chExt cx="1723" cy="964"/>
          </a:xfrm>
        </p:grpSpPr>
        <p:sp>
          <p:nvSpPr>
            <p:cNvPr id="7" name="Freeform 8"/>
            <p:cNvSpPr>
              <a:spLocks noEditPoints="1"/>
            </p:cNvSpPr>
            <p:nvPr userDrawn="1"/>
          </p:nvSpPr>
          <p:spPr bwMode="gray">
            <a:xfrm>
              <a:off x="199" y="248"/>
              <a:ext cx="1423" cy="489"/>
            </a:xfrm>
            <a:custGeom>
              <a:avLst/>
              <a:gdLst>
                <a:gd name="T0" fmla="*/ 1974 w 4103"/>
                <a:gd name="T1" fmla="*/ 485 h 1409"/>
                <a:gd name="T2" fmla="*/ 2267 w 4103"/>
                <a:gd name="T3" fmla="*/ 697 h 1409"/>
                <a:gd name="T4" fmla="*/ 1655 w 4103"/>
                <a:gd name="T5" fmla="*/ 656 h 1409"/>
                <a:gd name="T6" fmla="*/ 1718 w 4103"/>
                <a:gd name="T7" fmla="*/ 424 h 1409"/>
                <a:gd name="T8" fmla="*/ 970 w 4103"/>
                <a:gd name="T9" fmla="*/ 697 h 1409"/>
                <a:gd name="T10" fmla="*/ 1169 w 4103"/>
                <a:gd name="T11" fmla="*/ 416 h 1409"/>
                <a:gd name="T12" fmla="*/ 719 w 4103"/>
                <a:gd name="T13" fmla="*/ 631 h 1409"/>
                <a:gd name="T14" fmla="*/ 751 w 4103"/>
                <a:gd name="T15" fmla="*/ 630 h 1409"/>
                <a:gd name="T16" fmla="*/ 202 w 4103"/>
                <a:gd name="T17" fmla="*/ 618 h 1409"/>
                <a:gd name="T18" fmla="*/ 180 w 4103"/>
                <a:gd name="T19" fmla="*/ 697 h 1409"/>
                <a:gd name="T20" fmla="*/ 1187 w 4103"/>
                <a:gd name="T21" fmla="*/ 416 h 1409"/>
                <a:gd name="T22" fmla="*/ 115 w 4103"/>
                <a:gd name="T23" fmla="*/ 906 h 1409"/>
                <a:gd name="T24" fmla="*/ 661 w 4103"/>
                <a:gd name="T25" fmla="*/ 715 h 1409"/>
                <a:gd name="T26" fmla="*/ 1145 w 4103"/>
                <a:gd name="T27" fmla="*/ 715 h 1409"/>
                <a:gd name="T28" fmla="*/ 1697 w 4103"/>
                <a:gd name="T29" fmla="*/ 863 h 1409"/>
                <a:gd name="T30" fmla="*/ 203 w 4103"/>
                <a:gd name="T31" fmla="*/ 1286 h 1409"/>
                <a:gd name="T32" fmla="*/ 250 w 4103"/>
                <a:gd name="T33" fmla="*/ 1328 h 1409"/>
                <a:gd name="T34" fmla="*/ 556 w 4103"/>
                <a:gd name="T35" fmla="*/ 1196 h 1409"/>
                <a:gd name="T36" fmla="*/ 340 w 4103"/>
                <a:gd name="T37" fmla="*/ 1196 h 1409"/>
                <a:gd name="T38" fmla="*/ 408 w 4103"/>
                <a:gd name="T39" fmla="*/ 1225 h 1409"/>
                <a:gd name="T40" fmla="*/ 514 w 4103"/>
                <a:gd name="T41" fmla="*/ 1225 h 1409"/>
                <a:gd name="T42" fmla="*/ 631 w 4103"/>
                <a:gd name="T43" fmla="*/ 1168 h 1409"/>
                <a:gd name="T44" fmla="*/ 794 w 4103"/>
                <a:gd name="T45" fmla="*/ 1220 h 1409"/>
                <a:gd name="T46" fmla="*/ 672 w 4103"/>
                <a:gd name="T47" fmla="*/ 1348 h 1409"/>
                <a:gd name="T48" fmla="*/ 847 w 4103"/>
                <a:gd name="T49" fmla="*/ 1359 h 1409"/>
                <a:gd name="T50" fmla="*/ 943 w 4103"/>
                <a:gd name="T51" fmla="*/ 1196 h 1409"/>
                <a:gd name="T52" fmla="*/ 1129 w 4103"/>
                <a:gd name="T53" fmla="*/ 1351 h 1409"/>
                <a:gd name="T54" fmla="*/ 1198 w 4103"/>
                <a:gd name="T55" fmla="*/ 1196 h 1409"/>
                <a:gd name="T56" fmla="*/ 1280 w 4103"/>
                <a:gd name="T57" fmla="*/ 1129 h 1409"/>
                <a:gd name="T58" fmla="*/ 1253 w 4103"/>
                <a:gd name="T59" fmla="*/ 1254 h 1409"/>
                <a:gd name="T60" fmla="*/ 1489 w 4103"/>
                <a:gd name="T61" fmla="*/ 1194 h 1409"/>
                <a:gd name="T62" fmla="*/ 1546 w 4103"/>
                <a:gd name="T63" fmla="*/ 1353 h 1409"/>
                <a:gd name="T64" fmla="*/ 1714 w 4103"/>
                <a:gd name="T65" fmla="*/ 1286 h 1409"/>
                <a:gd name="T66" fmla="*/ 1761 w 4103"/>
                <a:gd name="T67" fmla="*/ 1328 h 1409"/>
                <a:gd name="T68" fmla="*/ 1976 w 4103"/>
                <a:gd name="T69" fmla="*/ 1346 h 1409"/>
                <a:gd name="T70" fmla="*/ 1842 w 4103"/>
                <a:gd name="T71" fmla="*/ 1270 h 1409"/>
                <a:gd name="T72" fmla="*/ 1887 w 4103"/>
                <a:gd name="T73" fmla="*/ 1270 h 1409"/>
                <a:gd name="T74" fmla="*/ 2110 w 4103"/>
                <a:gd name="T75" fmla="*/ 1348 h 1409"/>
                <a:gd name="T76" fmla="*/ 87 w 4103"/>
                <a:gd name="T77" fmla="*/ 1221 h 1409"/>
                <a:gd name="T78" fmla="*/ 5 w 4103"/>
                <a:gd name="T79" fmla="*/ 1271 h 1409"/>
                <a:gd name="T80" fmla="*/ 2343 w 4103"/>
                <a:gd name="T81" fmla="*/ 1322 h 1409"/>
                <a:gd name="T82" fmla="*/ 2378 w 4103"/>
                <a:gd name="T83" fmla="*/ 1249 h 1409"/>
                <a:gd name="T84" fmla="*/ 2528 w 4103"/>
                <a:gd name="T85" fmla="*/ 1221 h 1409"/>
                <a:gd name="T86" fmla="*/ 2832 w 4103"/>
                <a:gd name="T87" fmla="*/ 1192 h 1409"/>
                <a:gd name="T88" fmla="*/ 2709 w 4103"/>
                <a:gd name="T89" fmla="*/ 1348 h 1409"/>
                <a:gd name="T90" fmla="*/ 2963 w 4103"/>
                <a:gd name="T91" fmla="*/ 1216 h 1409"/>
                <a:gd name="T92" fmla="*/ 2966 w 4103"/>
                <a:gd name="T93" fmla="*/ 1195 h 1409"/>
                <a:gd name="T94" fmla="*/ 3072 w 4103"/>
                <a:gd name="T95" fmla="*/ 1348 h 1409"/>
                <a:gd name="T96" fmla="*/ 3168 w 4103"/>
                <a:gd name="T97" fmla="*/ 1335 h 1409"/>
                <a:gd name="T98" fmla="*/ 3246 w 4103"/>
                <a:gd name="T99" fmla="*/ 1220 h 1409"/>
                <a:gd name="T100" fmla="*/ 3457 w 4103"/>
                <a:gd name="T101" fmla="*/ 1348 h 1409"/>
                <a:gd name="T102" fmla="*/ 3509 w 4103"/>
                <a:gd name="T103" fmla="*/ 1194 h 1409"/>
                <a:gd name="T104" fmla="*/ 3513 w 4103"/>
                <a:gd name="T105" fmla="*/ 1168 h 1409"/>
                <a:gd name="T106" fmla="*/ 3601 w 4103"/>
                <a:gd name="T107" fmla="*/ 1196 h 1409"/>
                <a:gd name="T108" fmla="*/ 3656 w 4103"/>
                <a:gd name="T109" fmla="*/ 1317 h 1409"/>
                <a:gd name="T110" fmla="*/ 3687 w 4103"/>
                <a:gd name="T111" fmla="*/ 1406 h 1409"/>
                <a:gd name="T112" fmla="*/ 3987 w 4103"/>
                <a:gd name="T113" fmla="*/ 1145 h 1409"/>
                <a:gd name="T114" fmla="*/ 4072 w 4103"/>
                <a:gd name="T115" fmla="*/ 1129 h 1409"/>
                <a:gd name="T116" fmla="*/ 3978 w 4103"/>
                <a:gd name="T117" fmla="*/ 1225 h 14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03"/>
                <a:gd name="T178" fmla="*/ 0 h 1409"/>
                <a:gd name="T179" fmla="*/ 4103 w 4103"/>
                <a:gd name="T180" fmla="*/ 1409 h 14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03" h="1409">
                  <a:moveTo>
                    <a:pt x="2267" y="697"/>
                  </a:moveTo>
                  <a:cubicBezTo>
                    <a:pt x="2149" y="697"/>
                    <a:pt x="2149" y="697"/>
                    <a:pt x="2149" y="697"/>
                  </a:cubicBezTo>
                  <a:cubicBezTo>
                    <a:pt x="2168" y="619"/>
                    <a:pt x="2168" y="619"/>
                    <a:pt x="2168" y="619"/>
                  </a:cubicBezTo>
                  <a:cubicBezTo>
                    <a:pt x="1930" y="619"/>
                    <a:pt x="1930" y="619"/>
                    <a:pt x="1930" y="619"/>
                  </a:cubicBezTo>
                  <a:cubicBezTo>
                    <a:pt x="1911" y="697"/>
                    <a:pt x="1911" y="697"/>
                    <a:pt x="1911" y="697"/>
                  </a:cubicBezTo>
                  <a:cubicBezTo>
                    <a:pt x="1796" y="697"/>
                    <a:pt x="1796" y="697"/>
                    <a:pt x="1796" y="697"/>
                  </a:cubicBezTo>
                  <a:cubicBezTo>
                    <a:pt x="1796" y="681"/>
                    <a:pt x="1796" y="681"/>
                    <a:pt x="1796" y="681"/>
                  </a:cubicBezTo>
                  <a:cubicBezTo>
                    <a:pt x="1798" y="672"/>
                    <a:pt x="1799" y="663"/>
                    <a:pt x="1802" y="653"/>
                  </a:cubicBezTo>
                  <a:cubicBezTo>
                    <a:pt x="1823" y="569"/>
                    <a:pt x="1878" y="485"/>
                    <a:pt x="1974" y="485"/>
                  </a:cubicBezTo>
                  <a:cubicBezTo>
                    <a:pt x="2012" y="485"/>
                    <a:pt x="2050" y="499"/>
                    <a:pt x="2045" y="552"/>
                  </a:cubicBezTo>
                  <a:cubicBezTo>
                    <a:pt x="2186" y="552"/>
                    <a:pt x="2186" y="552"/>
                    <a:pt x="2186" y="552"/>
                  </a:cubicBezTo>
                  <a:cubicBezTo>
                    <a:pt x="2192" y="527"/>
                    <a:pt x="2201" y="486"/>
                    <a:pt x="2174" y="447"/>
                  </a:cubicBezTo>
                  <a:cubicBezTo>
                    <a:pt x="2145" y="406"/>
                    <a:pt x="2084" y="389"/>
                    <a:pt x="2005" y="389"/>
                  </a:cubicBezTo>
                  <a:cubicBezTo>
                    <a:pt x="1949" y="389"/>
                    <a:pt x="1867" y="398"/>
                    <a:pt x="1796" y="444"/>
                  </a:cubicBezTo>
                  <a:cubicBezTo>
                    <a:pt x="1796" y="18"/>
                    <a:pt x="1796" y="18"/>
                    <a:pt x="1796" y="18"/>
                  </a:cubicBezTo>
                  <a:cubicBezTo>
                    <a:pt x="2267" y="18"/>
                    <a:pt x="2267" y="18"/>
                    <a:pt x="2267" y="18"/>
                  </a:cubicBezTo>
                  <a:cubicBezTo>
                    <a:pt x="2267" y="697"/>
                    <a:pt x="2267" y="697"/>
                    <a:pt x="2267" y="697"/>
                  </a:cubicBezTo>
                  <a:cubicBezTo>
                    <a:pt x="2267" y="697"/>
                    <a:pt x="2267" y="697"/>
                    <a:pt x="2267" y="697"/>
                  </a:cubicBezTo>
                  <a:close/>
                  <a:moveTo>
                    <a:pt x="1989" y="812"/>
                  </a:moveTo>
                  <a:cubicBezTo>
                    <a:pt x="1962" y="817"/>
                    <a:pt x="1936" y="820"/>
                    <a:pt x="1910" y="820"/>
                  </a:cubicBezTo>
                  <a:cubicBezTo>
                    <a:pt x="1842" y="820"/>
                    <a:pt x="1795" y="788"/>
                    <a:pt x="1794" y="715"/>
                  </a:cubicBezTo>
                  <a:cubicBezTo>
                    <a:pt x="2014" y="715"/>
                    <a:pt x="2014" y="715"/>
                    <a:pt x="2014" y="715"/>
                  </a:cubicBezTo>
                  <a:cubicBezTo>
                    <a:pt x="1989" y="812"/>
                    <a:pt x="1989" y="812"/>
                    <a:pt x="1989" y="812"/>
                  </a:cubicBezTo>
                  <a:cubicBezTo>
                    <a:pt x="1989" y="812"/>
                    <a:pt x="1989" y="812"/>
                    <a:pt x="1989" y="812"/>
                  </a:cubicBezTo>
                  <a:close/>
                  <a:moveTo>
                    <a:pt x="1718" y="424"/>
                  </a:moveTo>
                  <a:cubicBezTo>
                    <a:pt x="1718" y="521"/>
                    <a:pt x="1718" y="521"/>
                    <a:pt x="1718" y="521"/>
                  </a:cubicBezTo>
                  <a:cubicBezTo>
                    <a:pt x="1685" y="567"/>
                    <a:pt x="1665" y="616"/>
                    <a:pt x="1655" y="656"/>
                  </a:cubicBezTo>
                  <a:cubicBezTo>
                    <a:pt x="1651" y="670"/>
                    <a:pt x="1649" y="684"/>
                    <a:pt x="1648" y="697"/>
                  </a:cubicBezTo>
                  <a:cubicBezTo>
                    <a:pt x="1578" y="697"/>
                    <a:pt x="1578" y="697"/>
                    <a:pt x="1578" y="697"/>
                  </a:cubicBezTo>
                  <a:cubicBezTo>
                    <a:pt x="1637" y="417"/>
                    <a:pt x="1637" y="417"/>
                    <a:pt x="1637" y="417"/>
                  </a:cubicBezTo>
                  <a:cubicBezTo>
                    <a:pt x="1438" y="416"/>
                    <a:pt x="1438" y="416"/>
                    <a:pt x="1438" y="416"/>
                  </a:cubicBezTo>
                  <a:cubicBezTo>
                    <a:pt x="1260" y="697"/>
                    <a:pt x="1260" y="697"/>
                    <a:pt x="1260" y="697"/>
                  </a:cubicBezTo>
                  <a:cubicBezTo>
                    <a:pt x="1247" y="697"/>
                    <a:pt x="1247" y="697"/>
                    <a:pt x="1247" y="697"/>
                  </a:cubicBezTo>
                  <a:cubicBezTo>
                    <a:pt x="1247" y="18"/>
                    <a:pt x="1247" y="18"/>
                    <a:pt x="1247" y="18"/>
                  </a:cubicBezTo>
                  <a:cubicBezTo>
                    <a:pt x="1718" y="18"/>
                    <a:pt x="1718" y="18"/>
                    <a:pt x="1718" y="18"/>
                  </a:cubicBezTo>
                  <a:cubicBezTo>
                    <a:pt x="1718" y="424"/>
                    <a:pt x="1718" y="424"/>
                    <a:pt x="1718" y="424"/>
                  </a:cubicBezTo>
                  <a:cubicBezTo>
                    <a:pt x="1718" y="424"/>
                    <a:pt x="1718" y="424"/>
                    <a:pt x="1718" y="424"/>
                  </a:cubicBezTo>
                  <a:close/>
                  <a:moveTo>
                    <a:pt x="1455" y="697"/>
                  </a:moveTo>
                  <a:cubicBezTo>
                    <a:pt x="1384" y="697"/>
                    <a:pt x="1384" y="697"/>
                    <a:pt x="1384" y="697"/>
                  </a:cubicBezTo>
                  <a:cubicBezTo>
                    <a:pt x="1491" y="529"/>
                    <a:pt x="1491" y="529"/>
                    <a:pt x="1491" y="529"/>
                  </a:cubicBezTo>
                  <a:cubicBezTo>
                    <a:pt x="1455" y="697"/>
                    <a:pt x="1455" y="697"/>
                    <a:pt x="1455" y="697"/>
                  </a:cubicBezTo>
                  <a:cubicBezTo>
                    <a:pt x="1455" y="697"/>
                    <a:pt x="1455" y="697"/>
                    <a:pt x="1455" y="697"/>
                  </a:cubicBezTo>
                  <a:close/>
                  <a:moveTo>
                    <a:pt x="1169" y="416"/>
                  </a:moveTo>
                  <a:cubicBezTo>
                    <a:pt x="1051" y="416"/>
                    <a:pt x="1051" y="416"/>
                    <a:pt x="1051" y="416"/>
                  </a:cubicBezTo>
                  <a:cubicBezTo>
                    <a:pt x="970" y="697"/>
                    <a:pt x="970" y="697"/>
                    <a:pt x="970" y="697"/>
                  </a:cubicBezTo>
                  <a:cubicBezTo>
                    <a:pt x="845" y="697"/>
                    <a:pt x="845" y="697"/>
                    <a:pt x="845" y="697"/>
                  </a:cubicBezTo>
                  <a:cubicBezTo>
                    <a:pt x="909" y="674"/>
                    <a:pt x="948" y="629"/>
                    <a:pt x="960" y="562"/>
                  </a:cubicBezTo>
                  <a:cubicBezTo>
                    <a:pt x="970" y="510"/>
                    <a:pt x="965" y="476"/>
                    <a:pt x="944" y="451"/>
                  </a:cubicBezTo>
                  <a:cubicBezTo>
                    <a:pt x="912" y="413"/>
                    <a:pt x="848" y="416"/>
                    <a:pt x="792" y="416"/>
                  </a:cubicBezTo>
                  <a:cubicBezTo>
                    <a:pt x="782" y="416"/>
                    <a:pt x="698" y="416"/>
                    <a:pt x="698" y="416"/>
                  </a:cubicBezTo>
                  <a:cubicBezTo>
                    <a:pt x="698" y="18"/>
                    <a:pt x="698" y="18"/>
                    <a:pt x="698" y="18"/>
                  </a:cubicBezTo>
                  <a:cubicBezTo>
                    <a:pt x="1169" y="18"/>
                    <a:pt x="1169" y="18"/>
                    <a:pt x="1169" y="18"/>
                  </a:cubicBezTo>
                  <a:cubicBezTo>
                    <a:pt x="1169" y="416"/>
                    <a:pt x="1169" y="416"/>
                    <a:pt x="1169" y="416"/>
                  </a:cubicBezTo>
                  <a:cubicBezTo>
                    <a:pt x="1169" y="416"/>
                    <a:pt x="1169" y="416"/>
                    <a:pt x="1169" y="416"/>
                  </a:cubicBezTo>
                  <a:close/>
                  <a:moveTo>
                    <a:pt x="1094" y="697"/>
                  </a:moveTo>
                  <a:cubicBezTo>
                    <a:pt x="1143" y="521"/>
                    <a:pt x="1143" y="521"/>
                    <a:pt x="1143" y="521"/>
                  </a:cubicBezTo>
                  <a:cubicBezTo>
                    <a:pt x="1145" y="697"/>
                    <a:pt x="1145" y="697"/>
                    <a:pt x="1145" y="697"/>
                  </a:cubicBezTo>
                  <a:cubicBezTo>
                    <a:pt x="1094" y="697"/>
                    <a:pt x="1094" y="697"/>
                    <a:pt x="1094" y="697"/>
                  </a:cubicBezTo>
                  <a:cubicBezTo>
                    <a:pt x="1094" y="697"/>
                    <a:pt x="1094" y="697"/>
                    <a:pt x="1094" y="697"/>
                  </a:cubicBezTo>
                  <a:close/>
                  <a:moveTo>
                    <a:pt x="751" y="630"/>
                  </a:moveTo>
                  <a:cubicBezTo>
                    <a:pt x="751" y="630"/>
                    <a:pt x="751" y="630"/>
                    <a:pt x="751" y="630"/>
                  </a:cubicBezTo>
                  <a:cubicBezTo>
                    <a:pt x="746" y="630"/>
                    <a:pt x="741" y="631"/>
                    <a:pt x="736" y="631"/>
                  </a:cubicBezTo>
                  <a:cubicBezTo>
                    <a:pt x="729" y="631"/>
                    <a:pt x="724" y="631"/>
                    <a:pt x="719" y="631"/>
                  </a:cubicBezTo>
                  <a:cubicBezTo>
                    <a:pt x="689" y="631"/>
                    <a:pt x="689" y="631"/>
                    <a:pt x="689" y="631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9" y="554"/>
                    <a:pt x="709" y="554"/>
                    <a:pt x="709" y="554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32" y="494"/>
                    <a:pt x="739" y="494"/>
                    <a:pt x="746" y="494"/>
                  </a:cubicBezTo>
                  <a:cubicBezTo>
                    <a:pt x="769" y="494"/>
                    <a:pt x="769" y="494"/>
                    <a:pt x="769" y="494"/>
                  </a:cubicBezTo>
                  <a:cubicBezTo>
                    <a:pt x="809" y="494"/>
                    <a:pt x="834" y="496"/>
                    <a:pt x="843" y="509"/>
                  </a:cubicBezTo>
                  <a:cubicBezTo>
                    <a:pt x="850" y="518"/>
                    <a:pt x="849" y="535"/>
                    <a:pt x="841" y="560"/>
                  </a:cubicBezTo>
                  <a:cubicBezTo>
                    <a:pt x="827" y="603"/>
                    <a:pt x="809" y="626"/>
                    <a:pt x="751" y="630"/>
                  </a:cubicBezTo>
                  <a:moveTo>
                    <a:pt x="620" y="441"/>
                  </a:moveTo>
                  <a:cubicBezTo>
                    <a:pt x="613" y="465"/>
                    <a:pt x="613" y="465"/>
                    <a:pt x="613" y="465"/>
                  </a:cubicBezTo>
                  <a:cubicBezTo>
                    <a:pt x="545" y="689"/>
                    <a:pt x="545" y="689"/>
                    <a:pt x="545" y="689"/>
                  </a:cubicBezTo>
                  <a:cubicBezTo>
                    <a:pt x="542" y="697"/>
                    <a:pt x="542" y="697"/>
                    <a:pt x="542" y="697"/>
                  </a:cubicBezTo>
                  <a:cubicBezTo>
                    <a:pt x="321" y="697"/>
                    <a:pt x="321" y="697"/>
                    <a:pt x="321" y="697"/>
                  </a:cubicBezTo>
                  <a:cubicBezTo>
                    <a:pt x="303" y="661"/>
                    <a:pt x="303" y="661"/>
                    <a:pt x="303" y="661"/>
                  </a:cubicBezTo>
                  <a:cubicBezTo>
                    <a:pt x="542" y="417"/>
                    <a:pt x="542" y="417"/>
                    <a:pt x="542" y="417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62" y="417"/>
                    <a:pt x="262" y="417"/>
                    <a:pt x="262" y="417"/>
                  </a:cubicBezTo>
                  <a:cubicBezTo>
                    <a:pt x="149" y="417"/>
                    <a:pt x="149" y="417"/>
                    <a:pt x="149" y="4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620" y="18"/>
                    <a:pt x="620" y="18"/>
                    <a:pt x="620" y="18"/>
                  </a:cubicBezTo>
                  <a:cubicBezTo>
                    <a:pt x="620" y="441"/>
                    <a:pt x="620" y="441"/>
                    <a:pt x="620" y="441"/>
                  </a:cubicBezTo>
                  <a:cubicBezTo>
                    <a:pt x="620" y="441"/>
                    <a:pt x="620" y="441"/>
                    <a:pt x="620" y="441"/>
                  </a:cubicBezTo>
                  <a:close/>
                  <a:moveTo>
                    <a:pt x="178" y="697"/>
                  </a:moveTo>
                  <a:cubicBezTo>
                    <a:pt x="179" y="695"/>
                    <a:pt x="179" y="695"/>
                    <a:pt x="179" y="695"/>
                  </a:cubicBezTo>
                  <a:cubicBezTo>
                    <a:pt x="180" y="697"/>
                    <a:pt x="180" y="697"/>
                    <a:pt x="180" y="697"/>
                  </a:cubicBezTo>
                  <a:cubicBezTo>
                    <a:pt x="178" y="697"/>
                    <a:pt x="178" y="697"/>
                    <a:pt x="178" y="697"/>
                  </a:cubicBezTo>
                  <a:cubicBezTo>
                    <a:pt x="178" y="697"/>
                    <a:pt x="178" y="697"/>
                    <a:pt x="178" y="697"/>
                  </a:cubicBezTo>
                  <a:close/>
                  <a:moveTo>
                    <a:pt x="1778" y="0"/>
                  </a:moveTo>
                  <a:cubicBezTo>
                    <a:pt x="1778" y="457"/>
                    <a:pt x="1778" y="457"/>
                    <a:pt x="1778" y="457"/>
                  </a:cubicBezTo>
                  <a:cubicBezTo>
                    <a:pt x="1763" y="469"/>
                    <a:pt x="1749" y="483"/>
                    <a:pt x="1736" y="498"/>
                  </a:cubicBezTo>
                  <a:cubicBezTo>
                    <a:pt x="1736" y="0"/>
                    <a:pt x="1736" y="0"/>
                    <a:pt x="1736" y="0"/>
                  </a:cubicBezTo>
                  <a:cubicBezTo>
                    <a:pt x="1229" y="0"/>
                    <a:pt x="1229" y="0"/>
                    <a:pt x="1229" y="0"/>
                  </a:cubicBezTo>
                  <a:cubicBezTo>
                    <a:pt x="1229" y="416"/>
                    <a:pt x="1229" y="416"/>
                    <a:pt x="1229" y="416"/>
                  </a:cubicBezTo>
                  <a:cubicBezTo>
                    <a:pt x="1187" y="416"/>
                    <a:pt x="1187" y="416"/>
                    <a:pt x="1187" y="416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680" y="0"/>
                    <a:pt x="680" y="0"/>
                    <a:pt x="680" y="0"/>
                  </a:cubicBezTo>
                  <a:cubicBezTo>
                    <a:pt x="680" y="417"/>
                    <a:pt x="680" y="417"/>
                    <a:pt x="680" y="417"/>
                  </a:cubicBezTo>
                  <a:cubicBezTo>
                    <a:pt x="638" y="417"/>
                    <a:pt x="638" y="417"/>
                    <a:pt x="638" y="417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75"/>
                    <a:pt x="131" y="475"/>
                    <a:pt x="131" y="475"/>
                  </a:cubicBezTo>
                  <a:cubicBezTo>
                    <a:pt x="2" y="906"/>
                    <a:pt x="2" y="906"/>
                    <a:pt x="2" y="906"/>
                  </a:cubicBezTo>
                  <a:cubicBezTo>
                    <a:pt x="115" y="906"/>
                    <a:pt x="115" y="906"/>
                    <a:pt x="115" y="906"/>
                  </a:cubicBezTo>
                  <a:cubicBezTo>
                    <a:pt x="173" y="715"/>
                    <a:pt x="173" y="715"/>
                    <a:pt x="173" y="715"/>
                  </a:cubicBezTo>
                  <a:cubicBezTo>
                    <a:pt x="189" y="715"/>
                    <a:pt x="189" y="715"/>
                    <a:pt x="189" y="715"/>
                  </a:cubicBezTo>
                  <a:cubicBezTo>
                    <a:pt x="283" y="906"/>
                    <a:pt x="283" y="906"/>
                    <a:pt x="283" y="906"/>
                  </a:cubicBezTo>
                  <a:cubicBezTo>
                    <a:pt x="421" y="906"/>
                    <a:pt x="421" y="906"/>
                    <a:pt x="421" y="906"/>
                  </a:cubicBezTo>
                  <a:cubicBezTo>
                    <a:pt x="329" y="715"/>
                    <a:pt x="329" y="715"/>
                    <a:pt x="329" y="715"/>
                  </a:cubicBezTo>
                  <a:cubicBezTo>
                    <a:pt x="537" y="715"/>
                    <a:pt x="537" y="715"/>
                    <a:pt x="537" y="715"/>
                  </a:cubicBezTo>
                  <a:cubicBezTo>
                    <a:pt x="479" y="906"/>
                    <a:pt x="479" y="906"/>
                    <a:pt x="479" y="906"/>
                  </a:cubicBezTo>
                  <a:cubicBezTo>
                    <a:pt x="604" y="906"/>
                    <a:pt x="604" y="906"/>
                    <a:pt x="604" y="906"/>
                  </a:cubicBezTo>
                  <a:cubicBezTo>
                    <a:pt x="661" y="715"/>
                    <a:pt x="661" y="715"/>
                    <a:pt x="661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727" y="715"/>
                    <a:pt x="727" y="715"/>
                    <a:pt x="727" y="715"/>
                  </a:cubicBezTo>
                  <a:cubicBezTo>
                    <a:pt x="730" y="715"/>
                    <a:pt x="730" y="715"/>
                    <a:pt x="730" y="715"/>
                  </a:cubicBezTo>
                  <a:cubicBezTo>
                    <a:pt x="965" y="715"/>
                    <a:pt x="965" y="715"/>
                    <a:pt x="965" y="715"/>
                  </a:cubicBezTo>
                  <a:cubicBezTo>
                    <a:pt x="910" y="905"/>
                    <a:pt x="910" y="905"/>
                    <a:pt x="910" y="905"/>
                  </a:cubicBezTo>
                  <a:cubicBezTo>
                    <a:pt x="1035" y="905"/>
                    <a:pt x="1035" y="905"/>
                    <a:pt x="1035" y="905"/>
                  </a:cubicBezTo>
                  <a:cubicBezTo>
                    <a:pt x="1088" y="715"/>
                    <a:pt x="1088" y="715"/>
                    <a:pt x="1088" y="715"/>
                  </a:cubicBezTo>
                  <a:cubicBezTo>
                    <a:pt x="1145" y="715"/>
                    <a:pt x="1145" y="715"/>
                    <a:pt x="1145" y="715"/>
                  </a:cubicBezTo>
                  <a:cubicBezTo>
                    <a:pt x="1146" y="905"/>
                    <a:pt x="1146" y="905"/>
                    <a:pt x="1146" y="905"/>
                  </a:cubicBezTo>
                  <a:cubicBezTo>
                    <a:pt x="1252" y="905"/>
                    <a:pt x="1252" y="905"/>
                    <a:pt x="1252" y="905"/>
                  </a:cubicBezTo>
                  <a:cubicBezTo>
                    <a:pt x="1372" y="715"/>
                    <a:pt x="1372" y="715"/>
                    <a:pt x="1372" y="715"/>
                  </a:cubicBezTo>
                  <a:cubicBezTo>
                    <a:pt x="1451" y="715"/>
                    <a:pt x="1451" y="715"/>
                    <a:pt x="1451" y="715"/>
                  </a:cubicBezTo>
                  <a:cubicBezTo>
                    <a:pt x="1410" y="905"/>
                    <a:pt x="1410" y="905"/>
                    <a:pt x="1410" y="905"/>
                  </a:cubicBezTo>
                  <a:cubicBezTo>
                    <a:pt x="1534" y="905"/>
                    <a:pt x="1534" y="905"/>
                    <a:pt x="1534" y="905"/>
                  </a:cubicBezTo>
                  <a:cubicBezTo>
                    <a:pt x="1574" y="715"/>
                    <a:pt x="1574" y="715"/>
                    <a:pt x="1574" y="715"/>
                  </a:cubicBezTo>
                  <a:cubicBezTo>
                    <a:pt x="1645" y="715"/>
                    <a:pt x="1645" y="715"/>
                    <a:pt x="1645" y="715"/>
                  </a:cubicBezTo>
                  <a:cubicBezTo>
                    <a:pt x="1643" y="774"/>
                    <a:pt x="1658" y="827"/>
                    <a:pt x="1697" y="863"/>
                  </a:cubicBezTo>
                  <a:cubicBezTo>
                    <a:pt x="1745" y="907"/>
                    <a:pt x="1818" y="916"/>
                    <a:pt x="1872" y="916"/>
                  </a:cubicBezTo>
                  <a:cubicBezTo>
                    <a:pt x="1947" y="916"/>
                    <a:pt x="2024" y="905"/>
                    <a:pt x="2102" y="888"/>
                  </a:cubicBezTo>
                  <a:cubicBezTo>
                    <a:pt x="2145" y="715"/>
                    <a:pt x="2145" y="715"/>
                    <a:pt x="2145" y="715"/>
                  </a:cubicBezTo>
                  <a:cubicBezTo>
                    <a:pt x="2285" y="715"/>
                    <a:pt x="2285" y="715"/>
                    <a:pt x="2285" y="715"/>
                  </a:cubicBezTo>
                  <a:cubicBezTo>
                    <a:pt x="2285" y="0"/>
                    <a:pt x="2285" y="0"/>
                    <a:pt x="2285" y="0"/>
                  </a:cubicBezTo>
                  <a:cubicBezTo>
                    <a:pt x="1778" y="0"/>
                    <a:pt x="1778" y="0"/>
                    <a:pt x="1778" y="0"/>
                  </a:cubicBezTo>
                  <a:cubicBezTo>
                    <a:pt x="1778" y="0"/>
                    <a:pt x="1778" y="0"/>
                    <a:pt x="1778" y="0"/>
                  </a:cubicBezTo>
                  <a:close/>
                  <a:moveTo>
                    <a:pt x="222" y="1195"/>
                  </a:moveTo>
                  <a:cubicBezTo>
                    <a:pt x="203" y="1286"/>
                    <a:pt x="203" y="1286"/>
                    <a:pt x="203" y="1286"/>
                  </a:cubicBezTo>
                  <a:cubicBezTo>
                    <a:pt x="200" y="1299"/>
                    <a:pt x="196" y="1320"/>
                    <a:pt x="220" y="1320"/>
                  </a:cubicBezTo>
                  <a:cubicBezTo>
                    <a:pt x="249" y="1320"/>
                    <a:pt x="253" y="1298"/>
                    <a:pt x="259" y="1272"/>
                  </a:cubicBezTo>
                  <a:cubicBezTo>
                    <a:pt x="275" y="1195"/>
                    <a:pt x="275" y="1195"/>
                    <a:pt x="275" y="1195"/>
                  </a:cubicBezTo>
                  <a:cubicBezTo>
                    <a:pt x="321" y="1195"/>
                    <a:pt x="321" y="1195"/>
                    <a:pt x="321" y="1195"/>
                  </a:cubicBezTo>
                  <a:cubicBezTo>
                    <a:pt x="300" y="1296"/>
                    <a:pt x="300" y="1296"/>
                    <a:pt x="300" y="1296"/>
                  </a:cubicBezTo>
                  <a:cubicBezTo>
                    <a:pt x="294" y="1329"/>
                    <a:pt x="293" y="1333"/>
                    <a:pt x="292" y="1337"/>
                  </a:cubicBezTo>
                  <a:cubicBezTo>
                    <a:pt x="292" y="1341"/>
                    <a:pt x="291" y="1344"/>
                    <a:pt x="291" y="1348"/>
                  </a:cubicBezTo>
                  <a:cubicBezTo>
                    <a:pt x="247" y="1348"/>
                    <a:pt x="247" y="1348"/>
                    <a:pt x="247" y="1348"/>
                  </a:cubicBezTo>
                  <a:cubicBezTo>
                    <a:pt x="250" y="1328"/>
                    <a:pt x="250" y="1328"/>
                    <a:pt x="250" y="1328"/>
                  </a:cubicBezTo>
                  <a:cubicBezTo>
                    <a:pt x="244" y="1334"/>
                    <a:pt x="229" y="1352"/>
                    <a:pt x="200" y="1352"/>
                  </a:cubicBezTo>
                  <a:cubicBezTo>
                    <a:pt x="179" y="1352"/>
                    <a:pt x="164" y="1343"/>
                    <a:pt x="158" y="1331"/>
                  </a:cubicBezTo>
                  <a:cubicBezTo>
                    <a:pt x="151" y="1319"/>
                    <a:pt x="155" y="1297"/>
                    <a:pt x="157" y="1290"/>
                  </a:cubicBezTo>
                  <a:cubicBezTo>
                    <a:pt x="177" y="1195"/>
                    <a:pt x="177" y="1195"/>
                    <a:pt x="177" y="1195"/>
                  </a:cubicBezTo>
                  <a:cubicBezTo>
                    <a:pt x="222" y="1195"/>
                    <a:pt x="222" y="1195"/>
                    <a:pt x="222" y="1195"/>
                  </a:cubicBezTo>
                  <a:cubicBezTo>
                    <a:pt x="222" y="1195"/>
                    <a:pt x="222" y="1195"/>
                    <a:pt x="222" y="1195"/>
                  </a:cubicBezTo>
                  <a:close/>
                  <a:moveTo>
                    <a:pt x="514" y="1225"/>
                  </a:moveTo>
                  <a:cubicBezTo>
                    <a:pt x="550" y="1225"/>
                    <a:pt x="550" y="1225"/>
                    <a:pt x="550" y="1225"/>
                  </a:cubicBezTo>
                  <a:cubicBezTo>
                    <a:pt x="556" y="1196"/>
                    <a:pt x="556" y="1196"/>
                    <a:pt x="556" y="1196"/>
                  </a:cubicBezTo>
                  <a:cubicBezTo>
                    <a:pt x="520" y="1196"/>
                    <a:pt x="520" y="1196"/>
                    <a:pt x="520" y="1196"/>
                  </a:cubicBezTo>
                  <a:cubicBezTo>
                    <a:pt x="530" y="1149"/>
                    <a:pt x="530" y="1149"/>
                    <a:pt x="530" y="1149"/>
                  </a:cubicBezTo>
                  <a:cubicBezTo>
                    <a:pt x="482" y="1166"/>
                    <a:pt x="482" y="1166"/>
                    <a:pt x="482" y="1166"/>
                  </a:cubicBezTo>
                  <a:cubicBezTo>
                    <a:pt x="475" y="1196"/>
                    <a:pt x="475" y="1196"/>
                    <a:pt x="475" y="1196"/>
                  </a:cubicBezTo>
                  <a:cubicBezTo>
                    <a:pt x="414" y="1196"/>
                    <a:pt x="414" y="1196"/>
                    <a:pt x="414" y="1196"/>
                  </a:cubicBezTo>
                  <a:cubicBezTo>
                    <a:pt x="424" y="1149"/>
                    <a:pt x="424" y="1149"/>
                    <a:pt x="424" y="1149"/>
                  </a:cubicBezTo>
                  <a:cubicBezTo>
                    <a:pt x="376" y="1166"/>
                    <a:pt x="376" y="1166"/>
                    <a:pt x="376" y="1166"/>
                  </a:cubicBezTo>
                  <a:cubicBezTo>
                    <a:pt x="369" y="1196"/>
                    <a:pt x="369" y="1196"/>
                    <a:pt x="369" y="1196"/>
                  </a:cubicBezTo>
                  <a:cubicBezTo>
                    <a:pt x="340" y="1196"/>
                    <a:pt x="340" y="1196"/>
                    <a:pt x="340" y="1196"/>
                  </a:cubicBezTo>
                  <a:cubicBezTo>
                    <a:pt x="333" y="1225"/>
                    <a:pt x="333" y="1225"/>
                    <a:pt x="333" y="1225"/>
                  </a:cubicBezTo>
                  <a:cubicBezTo>
                    <a:pt x="363" y="1225"/>
                    <a:pt x="363" y="1225"/>
                    <a:pt x="363" y="1225"/>
                  </a:cubicBezTo>
                  <a:cubicBezTo>
                    <a:pt x="345" y="1310"/>
                    <a:pt x="345" y="1310"/>
                    <a:pt x="345" y="1310"/>
                  </a:cubicBezTo>
                  <a:cubicBezTo>
                    <a:pt x="342" y="1322"/>
                    <a:pt x="336" y="1351"/>
                    <a:pt x="382" y="1351"/>
                  </a:cubicBezTo>
                  <a:cubicBezTo>
                    <a:pt x="389" y="1351"/>
                    <a:pt x="402" y="1350"/>
                    <a:pt x="417" y="1346"/>
                  </a:cubicBezTo>
                  <a:cubicBezTo>
                    <a:pt x="424" y="1317"/>
                    <a:pt x="424" y="1317"/>
                    <a:pt x="424" y="1317"/>
                  </a:cubicBezTo>
                  <a:cubicBezTo>
                    <a:pt x="418" y="1317"/>
                    <a:pt x="415" y="1317"/>
                    <a:pt x="408" y="1317"/>
                  </a:cubicBezTo>
                  <a:cubicBezTo>
                    <a:pt x="388" y="1317"/>
                    <a:pt x="391" y="1309"/>
                    <a:pt x="393" y="1295"/>
                  </a:cubicBezTo>
                  <a:cubicBezTo>
                    <a:pt x="408" y="1225"/>
                    <a:pt x="408" y="1225"/>
                    <a:pt x="408" y="1225"/>
                  </a:cubicBezTo>
                  <a:cubicBezTo>
                    <a:pt x="469" y="1225"/>
                    <a:pt x="469" y="1225"/>
                    <a:pt x="469" y="1225"/>
                  </a:cubicBezTo>
                  <a:cubicBezTo>
                    <a:pt x="451" y="1310"/>
                    <a:pt x="451" y="1310"/>
                    <a:pt x="451" y="1310"/>
                  </a:cubicBezTo>
                  <a:cubicBezTo>
                    <a:pt x="448" y="1322"/>
                    <a:pt x="442" y="1351"/>
                    <a:pt x="488" y="1351"/>
                  </a:cubicBezTo>
                  <a:cubicBezTo>
                    <a:pt x="495" y="1351"/>
                    <a:pt x="508" y="1350"/>
                    <a:pt x="523" y="1346"/>
                  </a:cubicBezTo>
                  <a:cubicBezTo>
                    <a:pt x="530" y="1317"/>
                    <a:pt x="530" y="1317"/>
                    <a:pt x="530" y="1317"/>
                  </a:cubicBezTo>
                  <a:cubicBezTo>
                    <a:pt x="524" y="1317"/>
                    <a:pt x="521" y="1317"/>
                    <a:pt x="514" y="1317"/>
                  </a:cubicBezTo>
                  <a:cubicBezTo>
                    <a:pt x="494" y="1317"/>
                    <a:pt x="496" y="1309"/>
                    <a:pt x="499" y="1295"/>
                  </a:cubicBezTo>
                  <a:cubicBezTo>
                    <a:pt x="514" y="1225"/>
                    <a:pt x="514" y="1225"/>
                    <a:pt x="514" y="1225"/>
                  </a:cubicBezTo>
                  <a:cubicBezTo>
                    <a:pt x="514" y="1225"/>
                    <a:pt x="514" y="1225"/>
                    <a:pt x="514" y="1225"/>
                  </a:cubicBezTo>
                  <a:close/>
                  <a:moveTo>
                    <a:pt x="579" y="1194"/>
                  </a:moveTo>
                  <a:cubicBezTo>
                    <a:pt x="624" y="1194"/>
                    <a:pt x="624" y="1194"/>
                    <a:pt x="624" y="1194"/>
                  </a:cubicBezTo>
                  <a:cubicBezTo>
                    <a:pt x="591" y="1348"/>
                    <a:pt x="591" y="1348"/>
                    <a:pt x="591" y="1348"/>
                  </a:cubicBezTo>
                  <a:cubicBezTo>
                    <a:pt x="546" y="1348"/>
                    <a:pt x="546" y="1348"/>
                    <a:pt x="546" y="1348"/>
                  </a:cubicBezTo>
                  <a:cubicBezTo>
                    <a:pt x="579" y="1194"/>
                    <a:pt x="579" y="1194"/>
                    <a:pt x="579" y="1194"/>
                  </a:cubicBezTo>
                  <a:cubicBezTo>
                    <a:pt x="579" y="1194"/>
                    <a:pt x="579" y="1194"/>
                    <a:pt x="579" y="1194"/>
                  </a:cubicBezTo>
                  <a:close/>
                  <a:moveTo>
                    <a:pt x="591" y="1129"/>
                  </a:moveTo>
                  <a:cubicBezTo>
                    <a:pt x="640" y="1129"/>
                    <a:pt x="640" y="1129"/>
                    <a:pt x="640" y="1129"/>
                  </a:cubicBezTo>
                  <a:cubicBezTo>
                    <a:pt x="631" y="1168"/>
                    <a:pt x="631" y="1168"/>
                    <a:pt x="631" y="1168"/>
                  </a:cubicBezTo>
                  <a:cubicBezTo>
                    <a:pt x="583" y="1168"/>
                    <a:pt x="583" y="1168"/>
                    <a:pt x="583" y="1168"/>
                  </a:cubicBezTo>
                  <a:cubicBezTo>
                    <a:pt x="591" y="1129"/>
                    <a:pt x="591" y="1129"/>
                    <a:pt x="591" y="1129"/>
                  </a:cubicBezTo>
                  <a:cubicBezTo>
                    <a:pt x="591" y="1129"/>
                    <a:pt x="591" y="1129"/>
                    <a:pt x="591" y="1129"/>
                  </a:cubicBezTo>
                  <a:close/>
                  <a:moveTo>
                    <a:pt x="653" y="1222"/>
                  </a:moveTo>
                  <a:cubicBezTo>
                    <a:pt x="654" y="1221"/>
                    <a:pt x="657" y="1205"/>
                    <a:pt x="659" y="1194"/>
                  </a:cubicBezTo>
                  <a:cubicBezTo>
                    <a:pt x="702" y="1194"/>
                    <a:pt x="702" y="1194"/>
                    <a:pt x="702" y="1194"/>
                  </a:cubicBezTo>
                  <a:cubicBezTo>
                    <a:pt x="698" y="1217"/>
                    <a:pt x="698" y="1217"/>
                    <a:pt x="698" y="1217"/>
                  </a:cubicBezTo>
                  <a:cubicBezTo>
                    <a:pt x="704" y="1210"/>
                    <a:pt x="720" y="1191"/>
                    <a:pt x="753" y="1191"/>
                  </a:cubicBezTo>
                  <a:cubicBezTo>
                    <a:pt x="784" y="1191"/>
                    <a:pt x="793" y="1209"/>
                    <a:pt x="794" y="1220"/>
                  </a:cubicBezTo>
                  <a:cubicBezTo>
                    <a:pt x="796" y="1229"/>
                    <a:pt x="795" y="1236"/>
                    <a:pt x="789" y="1265"/>
                  </a:cubicBezTo>
                  <a:cubicBezTo>
                    <a:pt x="771" y="1348"/>
                    <a:pt x="771" y="1348"/>
                    <a:pt x="771" y="1348"/>
                  </a:cubicBezTo>
                  <a:cubicBezTo>
                    <a:pt x="725" y="1348"/>
                    <a:pt x="725" y="1348"/>
                    <a:pt x="725" y="1348"/>
                  </a:cubicBezTo>
                  <a:cubicBezTo>
                    <a:pt x="746" y="1253"/>
                    <a:pt x="746" y="1253"/>
                    <a:pt x="746" y="1253"/>
                  </a:cubicBezTo>
                  <a:cubicBezTo>
                    <a:pt x="747" y="1246"/>
                    <a:pt x="748" y="1241"/>
                    <a:pt x="746" y="1236"/>
                  </a:cubicBezTo>
                  <a:cubicBezTo>
                    <a:pt x="745" y="1230"/>
                    <a:pt x="739" y="1223"/>
                    <a:pt x="728" y="1223"/>
                  </a:cubicBezTo>
                  <a:cubicBezTo>
                    <a:pt x="718" y="1223"/>
                    <a:pt x="708" y="1227"/>
                    <a:pt x="702" y="1235"/>
                  </a:cubicBezTo>
                  <a:cubicBezTo>
                    <a:pt x="698" y="1239"/>
                    <a:pt x="694" y="1246"/>
                    <a:pt x="691" y="1258"/>
                  </a:cubicBezTo>
                  <a:cubicBezTo>
                    <a:pt x="672" y="1348"/>
                    <a:pt x="672" y="1348"/>
                    <a:pt x="672" y="1348"/>
                  </a:cubicBezTo>
                  <a:cubicBezTo>
                    <a:pt x="627" y="1348"/>
                    <a:pt x="627" y="1348"/>
                    <a:pt x="627" y="1348"/>
                  </a:cubicBezTo>
                  <a:cubicBezTo>
                    <a:pt x="653" y="1222"/>
                    <a:pt x="653" y="1222"/>
                    <a:pt x="653" y="1222"/>
                  </a:cubicBezTo>
                  <a:cubicBezTo>
                    <a:pt x="653" y="1222"/>
                    <a:pt x="653" y="1222"/>
                    <a:pt x="653" y="1222"/>
                  </a:cubicBezTo>
                  <a:close/>
                  <a:moveTo>
                    <a:pt x="985" y="1196"/>
                  </a:moveTo>
                  <a:cubicBezTo>
                    <a:pt x="981" y="1207"/>
                    <a:pt x="978" y="1218"/>
                    <a:pt x="975" y="1233"/>
                  </a:cubicBezTo>
                  <a:cubicBezTo>
                    <a:pt x="951" y="1346"/>
                    <a:pt x="951" y="1346"/>
                    <a:pt x="951" y="1346"/>
                  </a:cubicBezTo>
                  <a:cubicBezTo>
                    <a:pt x="939" y="1403"/>
                    <a:pt x="891" y="1409"/>
                    <a:pt x="861" y="1409"/>
                  </a:cubicBezTo>
                  <a:cubicBezTo>
                    <a:pt x="839" y="1409"/>
                    <a:pt x="797" y="1406"/>
                    <a:pt x="804" y="1359"/>
                  </a:cubicBezTo>
                  <a:cubicBezTo>
                    <a:pt x="847" y="1359"/>
                    <a:pt x="847" y="1359"/>
                    <a:pt x="847" y="1359"/>
                  </a:cubicBezTo>
                  <a:cubicBezTo>
                    <a:pt x="847" y="1362"/>
                    <a:pt x="847" y="1367"/>
                    <a:pt x="850" y="1372"/>
                  </a:cubicBezTo>
                  <a:cubicBezTo>
                    <a:pt x="852" y="1376"/>
                    <a:pt x="858" y="1380"/>
                    <a:pt x="869" y="1380"/>
                  </a:cubicBezTo>
                  <a:cubicBezTo>
                    <a:pt x="883" y="1380"/>
                    <a:pt x="896" y="1374"/>
                    <a:pt x="902" y="1360"/>
                  </a:cubicBezTo>
                  <a:cubicBezTo>
                    <a:pt x="905" y="1353"/>
                    <a:pt x="906" y="1347"/>
                    <a:pt x="912" y="1324"/>
                  </a:cubicBezTo>
                  <a:cubicBezTo>
                    <a:pt x="893" y="1343"/>
                    <a:pt x="877" y="1345"/>
                    <a:pt x="866" y="1345"/>
                  </a:cubicBezTo>
                  <a:cubicBezTo>
                    <a:pt x="822" y="1345"/>
                    <a:pt x="809" y="1307"/>
                    <a:pt x="817" y="1270"/>
                  </a:cubicBezTo>
                  <a:cubicBezTo>
                    <a:pt x="825" y="1231"/>
                    <a:pt x="855" y="1194"/>
                    <a:pt x="899" y="1194"/>
                  </a:cubicBezTo>
                  <a:cubicBezTo>
                    <a:pt x="927" y="1194"/>
                    <a:pt x="934" y="1209"/>
                    <a:pt x="937" y="1216"/>
                  </a:cubicBezTo>
                  <a:cubicBezTo>
                    <a:pt x="943" y="1196"/>
                    <a:pt x="943" y="1196"/>
                    <a:pt x="943" y="1196"/>
                  </a:cubicBezTo>
                  <a:cubicBezTo>
                    <a:pt x="985" y="1196"/>
                    <a:pt x="985" y="1196"/>
                    <a:pt x="985" y="1196"/>
                  </a:cubicBezTo>
                  <a:cubicBezTo>
                    <a:pt x="985" y="1196"/>
                    <a:pt x="985" y="1196"/>
                    <a:pt x="985" y="1196"/>
                  </a:cubicBezTo>
                  <a:close/>
                  <a:moveTo>
                    <a:pt x="883" y="1315"/>
                  </a:moveTo>
                  <a:cubicBezTo>
                    <a:pt x="914" y="1315"/>
                    <a:pt x="922" y="1277"/>
                    <a:pt x="924" y="1271"/>
                  </a:cubicBezTo>
                  <a:cubicBezTo>
                    <a:pt x="927" y="1253"/>
                    <a:pt x="930" y="1224"/>
                    <a:pt x="903" y="1224"/>
                  </a:cubicBezTo>
                  <a:cubicBezTo>
                    <a:pt x="886" y="1224"/>
                    <a:pt x="869" y="1237"/>
                    <a:pt x="862" y="1270"/>
                  </a:cubicBezTo>
                  <a:cubicBezTo>
                    <a:pt x="861" y="1277"/>
                    <a:pt x="853" y="1315"/>
                    <a:pt x="883" y="1315"/>
                  </a:cubicBezTo>
                  <a:moveTo>
                    <a:pt x="1164" y="1346"/>
                  </a:moveTo>
                  <a:cubicBezTo>
                    <a:pt x="1149" y="1350"/>
                    <a:pt x="1136" y="1351"/>
                    <a:pt x="1129" y="1351"/>
                  </a:cubicBezTo>
                  <a:cubicBezTo>
                    <a:pt x="1083" y="1351"/>
                    <a:pt x="1089" y="1322"/>
                    <a:pt x="1092" y="1310"/>
                  </a:cubicBezTo>
                  <a:cubicBezTo>
                    <a:pt x="1110" y="1225"/>
                    <a:pt x="1110" y="1225"/>
                    <a:pt x="1110" y="1225"/>
                  </a:cubicBezTo>
                  <a:cubicBezTo>
                    <a:pt x="1080" y="1225"/>
                    <a:pt x="1080" y="1225"/>
                    <a:pt x="1080" y="1225"/>
                  </a:cubicBezTo>
                  <a:cubicBezTo>
                    <a:pt x="1087" y="1196"/>
                    <a:pt x="1087" y="1196"/>
                    <a:pt x="1087" y="1196"/>
                  </a:cubicBezTo>
                  <a:cubicBezTo>
                    <a:pt x="1116" y="1196"/>
                    <a:pt x="1116" y="1196"/>
                    <a:pt x="1116" y="1196"/>
                  </a:cubicBezTo>
                  <a:cubicBezTo>
                    <a:pt x="1123" y="1166"/>
                    <a:pt x="1123" y="1166"/>
                    <a:pt x="1123" y="1166"/>
                  </a:cubicBezTo>
                  <a:cubicBezTo>
                    <a:pt x="1171" y="1149"/>
                    <a:pt x="1171" y="1149"/>
                    <a:pt x="1171" y="1149"/>
                  </a:cubicBezTo>
                  <a:cubicBezTo>
                    <a:pt x="1161" y="1196"/>
                    <a:pt x="1161" y="1196"/>
                    <a:pt x="1161" y="1196"/>
                  </a:cubicBezTo>
                  <a:cubicBezTo>
                    <a:pt x="1198" y="1196"/>
                    <a:pt x="1198" y="1196"/>
                    <a:pt x="1198" y="1196"/>
                  </a:cubicBezTo>
                  <a:cubicBezTo>
                    <a:pt x="1191" y="1225"/>
                    <a:pt x="1191" y="1225"/>
                    <a:pt x="1191" y="1225"/>
                  </a:cubicBezTo>
                  <a:cubicBezTo>
                    <a:pt x="1155" y="1225"/>
                    <a:pt x="1155" y="1225"/>
                    <a:pt x="1155" y="1225"/>
                  </a:cubicBezTo>
                  <a:cubicBezTo>
                    <a:pt x="1140" y="1295"/>
                    <a:pt x="1140" y="1295"/>
                    <a:pt x="1140" y="1295"/>
                  </a:cubicBezTo>
                  <a:cubicBezTo>
                    <a:pt x="1137" y="1309"/>
                    <a:pt x="1135" y="1317"/>
                    <a:pt x="1155" y="1317"/>
                  </a:cubicBezTo>
                  <a:cubicBezTo>
                    <a:pt x="1162" y="1317"/>
                    <a:pt x="1165" y="1317"/>
                    <a:pt x="1171" y="1317"/>
                  </a:cubicBezTo>
                  <a:cubicBezTo>
                    <a:pt x="1164" y="1346"/>
                    <a:pt x="1164" y="1346"/>
                    <a:pt x="1164" y="1346"/>
                  </a:cubicBezTo>
                  <a:cubicBezTo>
                    <a:pt x="1164" y="1346"/>
                    <a:pt x="1164" y="1346"/>
                    <a:pt x="1164" y="1346"/>
                  </a:cubicBezTo>
                  <a:close/>
                  <a:moveTo>
                    <a:pt x="1235" y="1129"/>
                  </a:moveTo>
                  <a:cubicBezTo>
                    <a:pt x="1280" y="1129"/>
                    <a:pt x="1280" y="1129"/>
                    <a:pt x="1280" y="1129"/>
                  </a:cubicBezTo>
                  <a:cubicBezTo>
                    <a:pt x="1261" y="1216"/>
                    <a:pt x="1261" y="1216"/>
                    <a:pt x="1261" y="1216"/>
                  </a:cubicBezTo>
                  <a:cubicBezTo>
                    <a:pt x="1268" y="1208"/>
                    <a:pt x="1283" y="1193"/>
                    <a:pt x="1311" y="1193"/>
                  </a:cubicBezTo>
                  <a:cubicBezTo>
                    <a:pt x="1334" y="1193"/>
                    <a:pt x="1346" y="1204"/>
                    <a:pt x="1351" y="1214"/>
                  </a:cubicBezTo>
                  <a:cubicBezTo>
                    <a:pt x="1355" y="1221"/>
                    <a:pt x="1356" y="1235"/>
                    <a:pt x="1352" y="1255"/>
                  </a:cubicBezTo>
                  <a:cubicBezTo>
                    <a:pt x="1332" y="1348"/>
                    <a:pt x="1332" y="1348"/>
                    <a:pt x="1332" y="1348"/>
                  </a:cubicBezTo>
                  <a:cubicBezTo>
                    <a:pt x="1288" y="1348"/>
                    <a:pt x="1288" y="1348"/>
                    <a:pt x="1288" y="1348"/>
                  </a:cubicBezTo>
                  <a:cubicBezTo>
                    <a:pt x="1307" y="1256"/>
                    <a:pt x="1307" y="1256"/>
                    <a:pt x="1307" y="1256"/>
                  </a:cubicBezTo>
                  <a:cubicBezTo>
                    <a:pt x="1309" y="1248"/>
                    <a:pt x="1314" y="1223"/>
                    <a:pt x="1289" y="1223"/>
                  </a:cubicBezTo>
                  <a:cubicBezTo>
                    <a:pt x="1276" y="1223"/>
                    <a:pt x="1259" y="1230"/>
                    <a:pt x="1253" y="1254"/>
                  </a:cubicBezTo>
                  <a:cubicBezTo>
                    <a:pt x="1234" y="1348"/>
                    <a:pt x="1234" y="1348"/>
                    <a:pt x="1234" y="1348"/>
                  </a:cubicBezTo>
                  <a:cubicBezTo>
                    <a:pt x="1189" y="1348"/>
                    <a:pt x="1189" y="1348"/>
                    <a:pt x="1189" y="1348"/>
                  </a:cubicBezTo>
                  <a:cubicBezTo>
                    <a:pt x="1235" y="1129"/>
                    <a:pt x="1235" y="1129"/>
                    <a:pt x="1235" y="1129"/>
                  </a:cubicBezTo>
                  <a:cubicBezTo>
                    <a:pt x="1235" y="1129"/>
                    <a:pt x="1235" y="1129"/>
                    <a:pt x="1235" y="1129"/>
                  </a:cubicBezTo>
                  <a:close/>
                  <a:moveTo>
                    <a:pt x="1387" y="1232"/>
                  </a:moveTo>
                  <a:cubicBezTo>
                    <a:pt x="1389" y="1225"/>
                    <a:pt x="1392" y="1203"/>
                    <a:pt x="1393" y="1194"/>
                  </a:cubicBezTo>
                  <a:cubicBezTo>
                    <a:pt x="1435" y="1194"/>
                    <a:pt x="1435" y="1194"/>
                    <a:pt x="1435" y="1194"/>
                  </a:cubicBezTo>
                  <a:cubicBezTo>
                    <a:pt x="1430" y="1223"/>
                    <a:pt x="1430" y="1223"/>
                    <a:pt x="1430" y="1223"/>
                  </a:cubicBezTo>
                  <a:cubicBezTo>
                    <a:pt x="1438" y="1211"/>
                    <a:pt x="1452" y="1192"/>
                    <a:pt x="1489" y="1194"/>
                  </a:cubicBezTo>
                  <a:cubicBezTo>
                    <a:pt x="1480" y="1234"/>
                    <a:pt x="1480" y="1234"/>
                    <a:pt x="1480" y="1234"/>
                  </a:cubicBezTo>
                  <a:cubicBezTo>
                    <a:pt x="1435" y="1230"/>
                    <a:pt x="1428" y="1253"/>
                    <a:pt x="1424" y="1273"/>
                  </a:cubicBezTo>
                  <a:cubicBezTo>
                    <a:pt x="1408" y="1348"/>
                    <a:pt x="1408" y="1348"/>
                    <a:pt x="1408" y="1348"/>
                  </a:cubicBezTo>
                  <a:cubicBezTo>
                    <a:pt x="1363" y="1348"/>
                    <a:pt x="1363" y="1348"/>
                    <a:pt x="1363" y="1348"/>
                  </a:cubicBezTo>
                  <a:cubicBezTo>
                    <a:pt x="1387" y="1232"/>
                    <a:pt x="1387" y="1232"/>
                    <a:pt x="1387" y="1232"/>
                  </a:cubicBezTo>
                  <a:cubicBezTo>
                    <a:pt x="1387" y="1232"/>
                    <a:pt x="1387" y="1232"/>
                    <a:pt x="1387" y="1232"/>
                  </a:cubicBezTo>
                  <a:close/>
                  <a:moveTo>
                    <a:pt x="1582" y="1191"/>
                  </a:moveTo>
                  <a:cubicBezTo>
                    <a:pt x="1637" y="1191"/>
                    <a:pt x="1654" y="1229"/>
                    <a:pt x="1644" y="1271"/>
                  </a:cubicBezTo>
                  <a:cubicBezTo>
                    <a:pt x="1635" y="1315"/>
                    <a:pt x="1602" y="1353"/>
                    <a:pt x="1546" y="1353"/>
                  </a:cubicBezTo>
                  <a:cubicBezTo>
                    <a:pt x="1503" y="1353"/>
                    <a:pt x="1474" y="1326"/>
                    <a:pt x="1485" y="1273"/>
                  </a:cubicBezTo>
                  <a:cubicBezTo>
                    <a:pt x="1493" y="1236"/>
                    <a:pt x="1521" y="1191"/>
                    <a:pt x="1582" y="1191"/>
                  </a:cubicBezTo>
                  <a:moveTo>
                    <a:pt x="1555" y="1322"/>
                  </a:moveTo>
                  <a:cubicBezTo>
                    <a:pt x="1574" y="1322"/>
                    <a:pt x="1590" y="1310"/>
                    <a:pt x="1599" y="1270"/>
                  </a:cubicBezTo>
                  <a:cubicBezTo>
                    <a:pt x="1603" y="1250"/>
                    <a:pt x="1605" y="1221"/>
                    <a:pt x="1575" y="1221"/>
                  </a:cubicBezTo>
                  <a:cubicBezTo>
                    <a:pt x="1543" y="1221"/>
                    <a:pt x="1534" y="1259"/>
                    <a:pt x="1531" y="1273"/>
                  </a:cubicBezTo>
                  <a:cubicBezTo>
                    <a:pt x="1524" y="1307"/>
                    <a:pt x="1532" y="1322"/>
                    <a:pt x="1555" y="1322"/>
                  </a:cubicBezTo>
                  <a:moveTo>
                    <a:pt x="1734" y="1195"/>
                  </a:moveTo>
                  <a:cubicBezTo>
                    <a:pt x="1714" y="1286"/>
                    <a:pt x="1714" y="1286"/>
                    <a:pt x="1714" y="1286"/>
                  </a:cubicBezTo>
                  <a:cubicBezTo>
                    <a:pt x="1711" y="1299"/>
                    <a:pt x="1707" y="1320"/>
                    <a:pt x="1731" y="1320"/>
                  </a:cubicBezTo>
                  <a:cubicBezTo>
                    <a:pt x="1760" y="1320"/>
                    <a:pt x="1765" y="1298"/>
                    <a:pt x="1770" y="1272"/>
                  </a:cubicBezTo>
                  <a:cubicBezTo>
                    <a:pt x="1786" y="1195"/>
                    <a:pt x="1786" y="1195"/>
                    <a:pt x="1786" y="1195"/>
                  </a:cubicBezTo>
                  <a:cubicBezTo>
                    <a:pt x="1833" y="1195"/>
                    <a:pt x="1833" y="1195"/>
                    <a:pt x="1833" y="1195"/>
                  </a:cubicBezTo>
                  <a:cubicBezTo>
                    <a:pt x="1811" y="1296"/>
                    <a:pt x="1811" y="1296"/>
                    <a:pt x="1811" y="1296"/>
                  </a:cubicBezTo>
                  <a:cubicBezTo>
                    <a:pt x="1805" y="1329"/>
                    <a:pt x="1804" y="1333"/>
                    <a:pt x="1804" y="1337"/>
                  </a:cubicBezTo>
                  <a:cubicBezTo>
                    <a:pt x="1803" y="1341"/>
                    <a:pt x="1802" y="1344"/>
                    <a:pt x="1802" y="1348"/>
                  </a:cubicBezTo>
                  <a:cubicBezTo>
                    <a:pt x="1758" y="1348"/>
                    <a:pt x="1758" y="1348"/>
                    <a:pt x="1758" y="1348"/>
                  </a:cubicBezTo>
                  <a:cubicBezTo>
                    <a:pt x="1761" y="1328"/>
                    <a:pt x="1761" y="1328"/>
                    <a:pt x="1761" y="1328"/>
                  </a:cubicBezTo>
                  <a:cubicBezTo>
                    <a:pt x="1756" y="1334"/>
                    <a:pt x="1740" y="1352"/>
                    <a:pt x="1711" y="1352"/>
                  </a:cubicBezTo>
                  <a:cubicBezTo>
                    <a:pt x="1690" y="1352"/>
                    <a:pt x="1675" y="1343"/>
                    <a:pt x="1669" y="1331"/>
                  </a:cubicBezTo>
                  <a:cubicBezTo>
                    <a:pt x="1662" y="1319"/>
                    <a:pt x="1666" y="1297"/>
                    <a:pt x="1668" y="1290"/>
                  </a:cubicBezTo>
                  <a:cubicBezTo>
                    <a:pt x="1688" y="1195"/>
                    <a:pt x="1688" y="1195"/>
                    <a:pt x="1688" y="1195"/>
                  </a:cubicBezTo>
                  <a:cubicBezTo>
                    <a:pt x="1734" y="1195"/>
                    <a:pt x="1734" y="1195"/>
                    <a:pt x="1734" y="1195"/>
                  </a:cubicBezTo>
                  <a:cubicBezTo>
                    <a:pt x="1734" y="1195"/>
                    <a:pt x="1734" y="1195"/>
                    <a:pt x="1734" y="1195"/>
                  </a:cubicBezTo>
                  <a:close/>
                  <a:moveTo>
                    <a:pt x="2010" y="1196"/>
                  </a:moveTo>
                  <a:cubicBezTo>
                    <a:pt x="2006" y="1207"/>
                    <a:pt x="2003" y="1218"/>
                    <a:pt x="2000" y="1233"/>
                  </a:cubicBezTo>
                  <a:cubicBezTo>
                    <a:pt x="1976" y="1346"/>
                    <a:pt x="1976" y="1346"/>
                    <a:pt x="1976" y="1346"/>
                  </a:cubicBezTo>
                  <a:cubicBezTo>
                    <a:pt x="1964" y="1403"/>
                    <a:pt x="1915" y="1409"/>
                    <a:pt x="1886" y="1409"/>
                  </a:cubicBezTo>
                  <a:cubicBezTo>
                    <a:pt x="1864" y="1409"/>
                    <a:pt x="1822" y="1406"/>
                    <a:pt x="1829" y="1359"/>
                  </a:cubicBezTo>
                  <a:cubicBezTo>
                    <a:pt x="1872" y="1359"/>
                    <a:pt x="1872" y="1359"/>
                    <a:pt x="1872" y="1359"/>
                  </a:cubicBezTo>
                  <a:cubicBezTo>
                    <a:pt x="1872" y="1362"/>
                    <a:pt x="1871" y="1367"/>
                    <a:pt x="1874" y="1372"/>
                  </a:cubicBezTo>
                  <a:cubicBezTo>
                    <a:pt x="1877" y="1376"/>
                    <a:pt x="1883" y="1380"/>
                    <a:pt x="1894" y="1380"/>
                  </a:cubicBezTo>
                  <a:cubicBezTo>
                    <a:pt x="1908" y="1380"/>
                    <a:pt x="1921" y="1374"/>
                    <a:pt x="1926" y="1360"/>
                  </a:cubicBezTo>
                  <a:cubicBezTo>
                    <a:pt x="1930" y="1353"/>
                    <a:pt x="1931" y="1347"/>
                    <a:pt x="1937" y="1324"/>
                  </a:cubicBezTo>
                  <a:cubicBezTo>
                    <a:pt x="1918" y="1343"/>
                    <a:pt x="1901" y="1345"/>
                    <a:pt x="1891" y="1345"/>
                  </a:cubicBezTo>
                  <a:cubicBezTo>
                    <a:pt x="1847" y="1345"/>
                    <a:pt x="1834" y="1307"/>
                    <a:pt x="1842" y="1270"/>
                  </a:cubicBezTo>
                  <a:cubicBezTo>
                    <a:pt x="1850" y="1231"/>
                    <a:pt x="1880" y="1194"/>
                    <a:pt x="1924" y="1194"/>
                  </a:cubicBezTo>
                  <a:cubicBezTo>
                    <a:pt x="1952" y="1194"/>
                    <a:pt x="1959" y="1209"/>
                    <a:pt x="1962" y="1216"/>
                  </a:cubicBezTo>
                  <a:cubicBezTo>
                    <a:pt x="1968" y="1196"/>
                    <a:pt x="1968" y="1196"/>
                    <a:pt x="1968" y="1196"/>
                  </a:cubicBezTo>
                  <a:cubicBezTo>
                    <a:pt x="2010" y="1196"/>
                    <a:pt x="2010" y="1196"/>
                    <a:pt x="2010" y="1196"/>
                  </a:cubicBezTo>
                  <a:cubicBezTo>
                    <a:pt x="2010" y="1196"/>
                    <a:pt x="2010" y="1196"/>
                    <a:pt x="2010" y="1196"/>
                  </a:cubicBezTo>
                  <a:close/>
                  <a:moveTo>
                    <a:pt x="1908" y="1315"/>
                  </a:moveTo>
                  <a:cubicBezTo>
                    <a:pt x="1939" y="1315"/>
                    <a:pt x="1947" y="1277"/>
                    <a:pt x="1948" y="1271"/>
                  </a:cubicBezTo>
                  <a:cubicBezTo>
                    <a:pt x="1952" y="1253"/>
                    <a:pt x="1955" y="1224"/>
                    <a:pt x="1928" y="1224"/>
                  </a:cubicBezTo>
                  <a:cubicBezTo>
                    <a:pt x="1911" y="1224"/>
                    <a:pt x="1894" y="1237"/>
                    <a:pt x="1887" y="1270"/>
                  </a:cubicBezTo>
                  <a:cubicBezTo>
                    <a:pt x="1885" y="1277"/>
                    <a:pt x="1878" y="1315"/>
                    <a:pt x="1908" y="1315"/>
                  </a:cubicBezTo>
                  <a:moveTo>
                    <a:pt x="2058" y="1129"/>
                  </a:moveTo>
                  <a:cubicBezTo>
                    <a:pt x="2102" y="1129"/>
                    <a:pt x="2102" y="1129"/>
                    <a:pt x="2102" y="1129"/>
                  </a:cubicBezTo>
                  <a:cubicBezTo>
                    <a:pt x="2084" y="1216"/>
                    <a:pt x="2084" y="1216"/>
                    <a:pt x="2084" y="1216"/>
                  </a:cubicBezTo>
                  <a:cubicBezTo>
                    <a:pt x="2091" y="1208"/>
                    <a:pt x="2105" y="1193"/>
                    <a:pt x="2133" y="1193"/>
                  </a:cubicBezTo>
                  <a:cubicBezTo>
                    <a:pt x="2156" y="1193"/>
                    <a:pt x="2168" y="1204"/>
                    <a:pt x="2174" y="1214"/>
                  </a:cubicBezTo>
                  <a:cubicBezTo>
                    <a:pt x="2177" y="1221"/>
                    <a:pt x="2179" y="1235"/>
                    <a:pt x="2175" y="1255"/>
                  </a:cubicBezTo>
                  <a:cubicBezTo>
                    <a:pt x="2155" y="1348"/>
                    <a:pt x="2155" y="1348"/>
                    <a:pt x="2155" y="1348"/>
                  </a:cubicBezTo>
                  <a:cubicBezTo>
                    <a:pt x="2110" y="1348"/>
                    <a:pt x="2110" y="1348"/>
                    <a:pt x="2110" y="1348"/>
                  </a:cubicBezTo>
                  <a:cubicBezTo>
                    <a:pt x="2130" y="1256"/>
                    <a:pt x="2130" y="1256"/>
                    <a:pt x="2130" y="1256"/>
                  </a:cubicBezTo>
                  <a:cubicBezTo>
                    <a:pt x="2131" y="1248"/>
                    <a:pt x="2137" y="1223"/>
                    <a:pt x="2112" y="1223"/>
                  </a:cubicBezTo>
                  <a:cubicBezTo>
                    <a:pt x="2099" y="1223"/>
                    <a:pt x="2081" y="1230"/>
                    <a:pt x="2076" y="1254"/>
                  </a:cubicBezTo>
                  <a:cubicBezTo>
                    <a:pt x="2057" y="1348"/>
                    <a:pt x="2057" y="1348"/>
                    <a:pt x="2057" y="1348"/>
                  </a:cubicBezTo>
                  <a:cubicBezTo>
                    <a:pt x="2012" y="1348"/>
                    <a:pt x="2012" y="1348"/>
                    <a:pt x="2012" y="1348"/>
                  </a:cubicBezTo>
                  <a:cubicBezTo>
                    <a:pt x="2058" y="1129"/>
                    <a:pt x="2058" y="1129"/>
                    <a:pt x="2058" y="1129"/>
                  </a:cubicBezTo>
                  <a:cubicBezTo>
                    <a:pt x="2058" y="1129"/>
                    <a:pt x="2058" y="1129"/>
                    <a:pt x="2058" y="1129"/>
                  </a:cubicBezTo>
                  <a:close/>
                  <a:moveTo>
                    <a:pt x="100" y="1249"/>
                  </a:moveTo>
                  <a:cubicBezTo>
                    <a:pt x="101" y="1244"/>
                    <a:pt x="104" y="1221"/>
                    <a:pt x="87" y="1221"/>
                  </a:cubicBezTo>
                  <a:cubicBezTo>
                    <a:pt x="66" y="1221"/>
                    <a:pt x="56" y="1253"/>
                    <a:pt x="53" y="1270"/>
                  </a:cubicBezTo>
                  <a:cubicBezTo>
                    <a:pt x="51" y="1278"/>
                    <a:pt x="46" y="1306"/>
                    <a:pt x="54" y="1317"/>
                  </a:cubicBezTo>
                  <a:cubicBezTo>
                    <a:pt x="57" y="1321"/>
                    <a:pt x="61" y="1322"/>
                    <a:pt x="65" y="1322"/>
                  </a:cubicBezTo>
                  <a:cubicBezTo>
                    <a:pt x="70" y="1322"/>
                    <a:pt x="84" y="1320"/>
                    <a:pt x="92" y="1292"/>
                  </a:cubicBezTo>
                  <a:cubicBezTo>
                    <a:pt x="136" y="1292"/>
                    <a:pt x="136" y="1292"/>
                    <a:pt x="136" y="1292"/>
                  </a:cubicBezTo>
                  <a:cubicBezTo>
                    <a:pt x="133" y="1304"/>
                    <a:pt x="128" y="1323"/>
                    <a:pt x="107" y="1337"/>
                  </a:cubicBezTo>
                  <a:cubicBezTo>
                    <a:pt x="94" y="1347"/>
                    <a:pt x="79" y="1352"/>
                    <a:pt x="60" y="1352"/>
                  </a:cubicBezTo>
                  <a:cubicBezTo>
                    <a:pt x="40" y="1352"/>
                    <a:pt x="23" y="1347"/>
                    <a:pt x="12" y="1331"/>
                  </a:cubicBezTo>
                  <a:cubicBezTo>
                    <a:pt x="2" y="1316"/>
                    <a:pt x="0" y="1296"/>
                    <a:pt x="5" y="1271"/>
                  </a:cubicBezTo>
                  <a:cubicBezTo>
                    <a:pt x="20" y="1201"/>
                    <a:pt x="74" y="1192"/>
                    <a:pt x="94" y="1192"/>
                  </a:cubicBezTo>
                  <a:cubicBezTo>
                    <a:pt x="122" y="1192"/>
                    <a:pt x="153" y="1207"/>
                    <a:pt x="144" y="1249"/>
                  </a:cubicBezTo>
                  <a:cubicBezTo>
                    <a:pt x="100" y="1249"/>
                    <a:pt x="100" y="1249"/>
                    <a:pt x="100" y="1249"/>
                  </a:cubicBezTo>
                  <a:cubicBezTo>
                    <a:pt x="100" y="1249"/>
                    <a:pt x="100" y="1249"/>
                    <a:pt x="100" y="1249"/>
                  </a:cubicBezTo>
                  <a:close/>
                  <a:moveTo>
                    <a:pt x="2378" y="1249"/>
                  </a:moveTo>
                  <a:cubicBezTo>
                    <a:pt x="2379" y="1244"/>
                    <a:pt x="2382" y="1221"/>
                    <a:pt x="2365" y="1221"/>
                  </a:cubicBezTo>
                  <a:cubicBezTo>
                    <a:pt x="2344" y="1221"/>
                    <a:pt x="2335" y="1253"/>
                    <a:pt x="2331" y="1270"/>
                  </a:cubicBezTo>
                  <a:cubicBezTo>
                    <a:pt x="2329" y="1278"/>
                    <a:pt x="2324" y="1306"/>
                    <a:pt x="2332" y="1317"/>
                  </a:cubicBezTo>
                  <a:cubicBezTo>
                    <a:pt x="2335" y="1321"/>
                    <a:pt x="2340" y="1322"/>
                    <a:pt x="2343" y="1322"/>
                  </a:cubicBezTo>
                  <a:cubicBezTo>
                    <a:pt x="2348" y="1322"/>
                    <a:pt x="2362" y="1320"/>
                    <a:pt x="2370" y="1292"/>
                  </a:cubicBezTo>
                  <a:cubicBezTo>
                    <a:pt x="2414" y="1292"/>
                    <a:pt x="2414" y="1292"/>
                    <a:pt x="2414" y="1292"/>
                  </a:cubicBezTo>
                  <a:cubicBezTo>
                    <a:pt x="2411" y="1304"/>
                    <a:pt x="2406" y="1323"/>
                    <a:pt x="2385" y="1337"/>
                  </a:cubicBezTo>
                  <a:cubicBezTo>
                    <a:pt x="2372" y="1347"/>
                    <a:pt x="2357" y="1352"/>
                    <a:pt x="2338" y="1352"/>
                  </a:cubicBezTo>
                  <a:cubicBezTo>
                    <a:pt x="2318" y="1352"/>
                    <a:pt x="2301" y="1347"/>
                    <a:pt x="2290" y="1331"/>
                  </a:cubicBezTo>
                  <a:cubicBezTo>
                    <a:pt x="2280" y="1316"/>
                    <a:pt x="2278" y="1296"/>
                    <a:pt x="2284" y="1271"/>
                  </a:cubicBezTo>
                  <a:cubicBezTo>
                    <a:pt x="2299" y="1201"/>
                    <a:pt x="2352" y="1192"/>
                    <a:pt x="2372" y="1192"/>
                  </a:cubicBezTo>
                  <a:cubicBezTo>
                    <a:pt x="2401" y="1192"/>
                    <a:pt x="2431" y="1207"/>
                    <a:pt x="2423" y="1249"/>
                  </a:cubicBezTo>
                  <a:cubicBezTo>
                    <a:pt x="2378" y="1249"/>
                    <a:pt x="2378" y="1249"/>
                    <a:pt x="2378" y="1249"/>
                  </a:cubicBezTo>
                  <a:cubicBezTo>
                    <a:pt x="2378" y="1249"/>
                    <a:pt x="2378" y="1249"/>
                    <a:pt x="2378" y="1249"/>
                  </a:cubicBezTo>
                  <a:close/>
                  <a:moveTo>
                    <a:pt x="2534" y="1191"/>
                  </a:moveTo>
                  <a:cubicBezTo>
                    <a:pt x="2589" y="1191"/>
                    <a:pt x="2606" y="1229"/>
                    <a:pt x="2597" y="1271"/>
                  </a:cubicBezTo>
                  <a:cubicBezTo>
                    <a:pt x="2587" y="1315"/>
                    <a:pt x="2554" y="1353"/>
                    <a:pt x="2498" y="1353"/>
                  </a:cubicBezTo>
                  <a:cubicBezTo>
                    <a:pt x="2454" y="1353"/>
                    <a:pt x="2426" y="1326"/>
                    <a:pt x="2437" y="1273"/>
                  </a:cubicBezTo>
                  <a:cubicBezTo>
                    <a:pt x="2445" y="1236"/>
                    <a:pt x="2474" y="1191"/>
                    <a:pt x="2534" y="1191"/>
                  </a:cubicBezTo>
                  <a:moveTo>
                    <a:pt x="2507" y="1322"/>
                  </a:moveTo>
                  <a:cubicBezTo>
                    <a:pt x="2527" y="1322"/>
                    <a:pt x="2542" y="1310"/>
                    <a:pt x="2551" y="1270"/>
                  </a:cubicBezTo>
                  <a:cubicBezTo>
                    <a:pt x="2555" y="1250"/>
                    <a:pt x="2557" y="1221"/>
                    <a:pt x="2528" y="1221"/>
                  </a:cubicBezTo>
                  <a:cubicBezTo>
                    <a:pt x="2495" y="1221"/>
                    <a:pt x="2486" y="1259"/>
                    <a:pt x="2484" y="1273"/>
                  </a:cubicBezTo>
                  <a:cubicBezTo>
                    <a:pt x="2476" y="1307"/>
                    <a:pt x="2484" y="1322"/>
                    <a:pt x="2507" y="1322"/>
                  </a:cubicBezTo>
                  <a:moveTo>
                    <a:pt x="2637" y="1223"/>
                  </a:moveTo>
                  <a:cubicBezTo>
                    <a:pt x="2639" y="1214"/>
                    <a:pt x="2640" y="1205"/>
                    <a:pt x="2641" y="1195"/>
                  </a:cubicBezTo>
                  <a:cubicBezTo>
                    <a:pt x="2685" y="1195"/>
                    <a:pt x="2685" y="1195"/>
                    <a:pt x="2685" y="1195"/>
                  </a:cubicBezTo>
                  <a:cubicBezTo>
                    <a:pt x="2682" y="1214"/>
                    <a:pt x="2682" y="1214"/>
                    <a:pt x="2682" y="1214"/>
                  </a:cubicBezTo>
                  <a:cubicBezTo>
                    <a:pt x="2688" y="1208"/>
                    <a:pt x="2704" y="1192"/>
                    <a:pt x="2734" y="1192"/>
                  </a:cubicBezTo>
                  <a:cubicBezTo>
                    <a:pt x="2769" y="1192"/>
                    <a:pt x="2775" y="1213"/>
                    <a:pt x="2776" y="1220"/>
                  </a:cubicBezTo>
                  <a:cubicBezTo>
                    <a:pt x="2795" y="1196"/>
                    <a:pt x="2816" y="1192"/>
                    <a:pt x="2832" y="1192"/>
                  </a:cubicBezTo>
                  <a:cubicBezTo>
                    <a:pt x="2862" y="1192"/>
                    <a:pt x="2871" y="1210"/>
                    <a:pt x="2873" y="1216"/>
                  </a:cubicBezTo>
                  <a:cubicBezTo>
                    <a:pt x="2878" y="1230"/>
                    <a:pt x="2874" y="1248"/>
                    <a:pt x="2871" y="1261"/>
                  </a:cubicBezTo>
                  <a:cubicBezTo>
                    <a:pt x="2853" y="1348"/>
                    <a:pt x="2853" y="1348"/>
                    <a:pt x="2853" y="1348"/>
                  </a:cubicBezTo>
                  <a:cubicBezTo>
                    <a:pt x="2807" y="1348"/>
                    <a:pt x="2807" y="1348"/>
                    <a:pt x="2807" y="1348"/>
                  </a:cubicBezTo>
                  <a:cubicBezTo>
                    <a:pt x="2827" y="1258"/>
                    <a:pt x="2827" y="1258"/>
                    <a:pt x="2827" y="1258"/>
                  </a:cubicBezTo>
                  <a:cubicBezTo>
                    <a:pt x="2830" y="1242"/>
                    <a:pt x="2832" y="1223"/>
                    <a:pt x="2808" y="1223"/>
                  </a:cubicBezTo>
                  <a:cubicBezTo>
                    <a:pt x="2781" y="1223"/>
                    <a:pt x="2775" y="1249"/>
                    <a:pt x="2771" y="1271"/>
                  </a:cubicBezTo>
                  <a:cubicBezTo>
                    <a:pt x="2754" y="1348"/>
                    <a:pt x="2754" y="1348"/>
                    <a:pt x="2754" y="1348"/>
                  </a:cubicBezTo>
                  <a:cubicBezTo>
                    <a:pt x="2709" y="1348"/>
                    <a:pt x="2709" y="1348"/>
                    <a:pt x="2709" y="1348"/>
                  </a:cubicBezTo>
                  <a:cubicBezTo>
                    <a:pt x="2728" y="1257"/>
                    <a:pt x="2728" y="1257"/>
                    <a:pt x="2728" y="1257"/>
                  </a:cubicBezTo>
                  <a:cubicBezTo>
                    <a:pt x="2731" y="1245"/>
                    <a:pt x="2735" y="1223"/>
                    <a:pt x="2710" y="1223"/>
                  </a:cubicBezTo>
                  <a:cubicBezTo>
                    <a:pt x="2682" y="1223"/>
                    <a:pt x="2677" y="1248"/>
                    <a:pt x="2674" y="1258"/>
                  </a:cubicBezTo>
                  <a:cubicBezTo>
                    <a:pt x="2655" y="1348"/>
                    <a:pt x="2655" y="1348"/>
                    <a:pt x="2655" y="1348"/>
                  </a:cubicBezTo>
                  <a:cubicBezTo>
                    <a:pt x="2610" y="1348"/>
                    <a:pt x="2610" y="1348"/>
                    <a:pt x="2610" y="1348"/>
                  </a:cubicBezTo>
                  <a:cubicBezTo>
                    <a:pt x="2637" y="1223"/>
                    <a:pt x="2637" y="1223"/>
                    <a:pt x="2637" y="1223"/>
                  </a:cubicBezTo>
                  <a:cubicBezTo>
                    <a:pt x="2637" y="1223"/>
                    <a:pt x="2637" y="1223"/>
                    <a:pt x="2637" y="1223"/>
                  </a:cubicBezTo>
                  <a:close/>
                  <a:moveTo>
                    <a:pt x="2966" y="1195"/>
                  </a:moveTo>
                  <a:cubicBezTo>
                    <a:pt x="2963" y="1216"/>
                    <a:pt x="2963" y="1216"/>
                    <a:pt x="2963" y="1216"/>
                  </a:cubicBezTo>
                  <a:cubicBezTo>
                    <a:pt x="2982" y="1192"/>
                    <a:pt x="3008" y="1192"/>
                    <a:pt x="3015" y="1192"/>
                  </a:cubicBezTo>
                  <a:cubicBezTo>
                    <a:pt x="3054" y="1192"/>
                    <a:pt x="3072" y="1221"/>
                    <a:pt x="3062" y="1268"/>
                  </a:cubicBezTo>
                  <a:cubicBezTo>
                    <a:pt x="3053" y="1312"/>
                    <a:pt x="3022" y="1350"/>
                    <a:pt x="2978" y="1350"/>
                  </a:cubicBezTo>
                  <a:cubicBezTo>
                    <a:pt x="2950" y="1350"/>
                    <a:pt x="2942" y="1335"/>
                    <a:pt x="2939" y="1330"/>
                  </a:cubicBezTo>
                  <a:cubicBezTo>
                    <a:pt x="2923" y="1407"/>
                    <a:pt x="2923" y="1407"/>
                    <a:pt x="2923" y="1407"/>
                  </a:cubicBezTo>
                  <a:cubicBezTo>
                    <a:pt x="2877" y="1407"/>
                    <a:pt x="2877" y="1407"/>
                    <a:pt x="2877" y="1407"/>
                  </a:cubicBezTo>
                  <a:cubicBezTo>
                    <a:pt x="2922" y="1195"/>
                    <a:pt x="2922" y="1195"/>
                    <a:pt x="2922" y="1195"/>
                  </a:cubicBezTo>
                  <a:cubicBezTo>
                    <a:pt x="2966" y="1195"/>
                    <a:pt x="2966" y="1195"/>
                    <a:pt x="2966" y="1195"/>
                  </a:cubicBezTo>
                  <a:cubicBezTo>
                    <a:pt x="2966" y="1195"/>
                    <a:pt x="2966" y="1195"/>
                    <a:pt x="2966" y="1195"/>
                  </a:cubicBezTo>
                  <a:close/>
                  <a:moveTo>
                    <a:pt x="3017" y="1270"/>
                  </a:moveTo>
                  <a:cubicBezTo>
                    <a:pt x="3020" y="1252"/>
                    <a:pt x="3022" y="1221"/>
                    <a:pt x="2996" y="1221"/>
                  </a:cubicBezTo>
                  <a:cubicBezTo>
                    <a:pt x="2981" y="1221"/>
                    <a:pt x="2959" y="1232"/>
                    <a:pt x="2950" y="1273"/>
                  </a:cubicBezTo>
                  <a:cubicBezTo>
                    <a:pt x="2947" y="1282"/>
                    <a:pt x="2940" y="1321"/>
                    <a:pt x="2973" y="1321"/>
                  </a:cubicBezTo>
                  <a:cubicBezTo>
                    <a:pt x="2994" y="1321"/>
                    <a:pt x="3010" y="1300"/>
                    <a:pt x="3017" y="1270"/>
                  </a:cubicBezTo>
                  <a:moveTo>
                    <a:pt x="3119" y="1129"/>
                  </a:moveTo>
                  <a:cubicBezTo>
                    <a:pt x="3164" y="1129"/>
                    <a:pt x="3164" y="1129"/>
                    <a:pt x="3164" y="1129"/>
                  </a:cubicBezTo>
                  <a:cubicBezTo>
                    <a:pt x="3117" y="1348"/>
                    <a:pt x="3117" y="1348"/>
                    <a:pt x="3117" y="1348"/>
                  </a:cubicBezTo>
                  <a:cubicBezTo>
                    <a:pt x="3072" y="1348"/>
                    <a:pt x="3072" y="1348"/>
                    <a:pt x="3072" y="1348"/>
                  </a:cubicBezTo>
                  <a:cubicBezTo>
                    <a:pt x="3119" y="1129"/>
                    <a:pt x="3119" y="1129"/>
                    <a:pt x="3119" y="1129"/>
                  </a:cubicBezTo>
                  <a:cubicBezTo>
                    <a:pt x="3119" y="1129"/>
                    <a:pt x="3119" y="1129"/>
                    <a:pt x="3119" y="1129"/>
                  </a:cubicBezTo>
                  <a:close/>
                  <a:moveTo>
                    <a:pt x="3202" y="1283"/>
                  </a:moveTo>
                  <a:cubicBezTo>
                    <a:pt x="3200" y="1293"/>
                    <a:pt x="3193" y="1324"/>
                    <a:pt x="3225" y="1324"/>
                  </a:cubicBezTo>
                  <a:cubicBezTo>
                    <a:pt x="3236" y="1324"/>
                    <a:pt x="3248" y="1319"/>
                    <a:pt x="3256" y="1303"/>
                  </a:cubicBezTo>
                  <a:cubicBezTo>
                    <a:pt x="3297" y="1303"/>
                    <a:pt x="3297" y="1303"/>
                    <a:pt x="3297" y="1303"/>
                  </a:cubicBezTo>
                  <a:cubicBezTo>
                    <a:pt x="3295" y="1310"/>
                    <a:pt x="3291" y="1323"/>
                    <a:pt x="3275" y="1336"/>
                  </a:cubicBezTo>
                  <a:cubicBezTo>
                    <a:pt x="3261" y="1348"/>
                    <a:pt x="3240" y="1354"/>
                    <a:pt x="3218" y="1354"/>
                  </a:cubicBezTo>
                  <a:cubicBezTo>
                    <a:pt x="3205" y="1354"/>
                    <a:pt x="3180" y="1351"/>
                    <a:pt x="3168" y="1335"/>
                  </a:cubicBezTo>
                  <a:cubicBezTo>
                    <a:pt x="3157" y="1320"/>
                    <a:pt x="3155" y="1299"/>
                    <a:pt x="3161" y="1275"/>
                  </a:cubicBezTo>
                  <a:cubicBezTo>
                    <a:pt x="3166" y="1250"/>
                    <a:pt x="3178" y="1220"/>
                    <a:pt x="3208" y="1202"/>
                  </a:cubicBezTo>
                  <a:cubicBezTo>
                    <a:pt x="3222" y="1194"/>
                    <a:pt x="3237" y="1190"/>
                    <a:pt x="3254" y="1190"/>
                  </a:cubicBezTo>
                  <a:cubicBezTo>
                    <a:pt x="3276" y="1190"/>
                    <a:pt x="3300" y="1198"/>
                    <a:pt x="3308" y="1227"/>
                  </a:cubicBezTo>
                  <a:cubicBezTo>
                    <a:pt x="3314" y="1248"/>
                    <a:pt x="3309" y="1270"/>
                    <a:pt x="3305" y="1283"/>
                  </a:cubicBezTo>
                  <a:cubicBezTo>
                    <a:pt x="3202" y="1283"/>
                    <a:pt x="3202" y="1283"/>
                    <a:pt x="3202" y="1283"/>
                  </a:cubicBezTo>
                  <a:cubicBezTo>
                    <a:pt x="3202" y="1283"/>
                    <a:pt x="3202" y="1283"/>
                    <a:pt x="3202" y="1283"/>
                  </a:cubicBezTo>
                  <a:close/>
                  <a:moveTo>
                    <a:pt x="3265" y="1254"/>
                  </a:moveTo>
                  <a:cubicBezTo>
                    <a:pt x="3267" y="1248"/>
                    <a:pt x="3272" y="1220"/>
                    <a:pt x="3246" y="1220"/>
                  </a:cubicBezTo>
                  <a:cubicBezTo>
                    <a:pt x="3226" y="1220"/>
                    <a:pt x="3214" y="1236"/>
                    <a:pt x="3210" y="1254"/>
                  </a:cubicBezTo>
                  <a:cubicBezTo>
                    <a:pt x="3265" y="1254"/>
                    <a:pt x="3265" y="1254"/>
                    <a:pt x="3265" y="1254"/>
                  </a:cubicBezTo>
                  <a:cubicBezTo>
                    <a:pt x="3265" y="1254"/>
                    <a:pt x="3265" y="1254"/>
                    <a:pt x="3265" y="1254"/>
                  </a:cubicBezTo>
                  <a:close/>
                  <a:moveTo>
                    <a:pt x="3383" y="1195"/>
                  </a:moveTo>
                  <a:cubicBezTo>
                    <a:pt x="3401" y="1245"/>
                    <a:pt x="3401" y="1245"/>
                    <a:pt x="3401" y="1245"/>
                  </a:cubicBezTo>
                  <a:cubicBezTo>
                    <a:pt x="3442" y="1195"/>
                    <a:pt x="3442" y="1195"/>
                    <a:pt x="3442" y="1195"/>
                  </a:cubicBezTo>
                  <a:cubicBezTo>
                    <a:pt x="3488" y="1195"/>
                    <a:pt x="3488" y="1195"/>
                    <a:pt x="3488" y="1195"/>
                  </a:cubicBezTo>
                  <a:cubicBezTo>
                    <a:pt x="3423" y="1269"/>
                    <a:pt x="3423" y="1269"/>
                    <a:pt x="3423" y="1269"/>
                  </a:cubicBezTo>
                  <a:cubicBezTo>
                    <a:pt x="3457" y="1348"/>
                    <a:pt x="3457" y="1348"/>
                    <a:pt x="3457" y="1348"/>
                  </a:cubicBezTo>
                  <a:cubicBezTo>
                    <a:pt x="3404" y="1348"/>
                    <a:pt x="3404" y="1348"/>
                    <a:pt x="3404" y="1348"/>
                  </a:cubicBezTo>
                  <a:cubicBezTo>
                    <a:pt x="3385" y="1292"/>
                    <a:pt x="3385" y="1292"/>
                    <a:pt x="3385" y="1292"/>
                  </a:cubicBezTo>
                  <a:cubicBezTo>
                    <a:pt x="3342" y="1348"/>
                    <a:pt x="3342" y="1348"/>
                    <a:pt x="3342" y="1348"/>
                  </a:cubicBezTo>
                  <a:cubicBezTo>
                    <a:pt x="3295" y="1348"/>
                    <a:pt x="3295" y="1348"/>
                    <a:pt x="3295" y="1348"/>
                  </a:cubicBezTo>
                  <a:cubicBezTo>
                    <a:pt x="3364" y="1266"/>
                    <a:pt x="3364" y="1266"/>
                    <a:pt x="3364" y="1266"/>
                  </a:cubicBezTo>
                  <a:cubicBezTo>
                    <a:pt x="3329" y="1195"/>
                    <a:pt x="3329" y="1195"/>
                    <a:pt x="3329" y="1195"/>
                  </a:cubicBezTo>
                  <a:cubicBezTo>
                    <a:pt x="3383" y="1195"/>
                    <a:pt x="3383" y="1195"/>
                    <a:pt x="3383" y="1195"/>
                  </a:cubicBezTo>
                  <a:cubicBezTo>
                    <a:pt x="3383" y="1195"/>
                    <a:pt x="3383" y="1195"/>
                    <a:pt x="3383" y="1195"/>
                  </a:cubicBezTo>
                  <a:close/>
                  <a:moveTo>
                    <a:pt x="3509" y="1194"/>
                  </a:moveTo>
                  <a:cubicBezTo>
                    <a:pt x="3554" y="1194"/>
                    <a:pt x="3554" y="1194"/>
                    <a:pt x="3554" y="1194"/>
                  </a:cubicBezTo>
                  <a:cubicBezTo>
                    <a:pt x="3521" y="1348"/>
                    <a:pt x="3521" y="1348"/>
                    <a:pt x="3521" y="1348"/>
                  </a:cubicBezTo>
                  <a:cubicBezTo>
                    <a:pt x="3476" y="1348"/>
                    <a:pt x="3476" y="1348"/>
                    <a:pt x="3476" y="1348"/>
                  </a:cubicBezTo>
                  <a:cubicBezTo>
                    <a:pt x="3509" y="1194"/>
                    <a:pt x="3509" y="1194"/>
                    <a:pt x="3509" y="1194"/>
                  </a:cubicBezTo>
                  <a:cubicBezTo>
                    <a:pt x="3509" y="1194"/>
                    <a:pt x="3509" y="1194"/>
                    <a:pt x="3509" y="1194"/>
                  </a:cubicBezTo>
                  <a:close/>
                  <a:moveTo>
                    <a:pt x="3521" y="1129"/>
                  </a:moveTo>
                  <a:cubicBezTo>
                    <a:pt x="3569" y="1129"/>
                    <a:pt x="3569" y="1129"/>
                    <a:pt x="3569" y="1129"/>
                  </a:cubicBezTo>
                  <a:cubicBezTo>
                    <a:pt x="3561" y="1168"/>
                    <a:pt x="3561" y="1168"/>
                    <a:pt x="3561" y="1168"/>
                  </a:cubicBezTo>
                  <a:cubicBezTo>
                    <a:pt x="3513" y="1168"/>
                    <a:pt x="3513" y="1168"/>
                    <a:pt x="3513" y="1168"/>
                  </a:cubicBezTo>
                  <a:cubicBezTo>
                    <a:pt x="3521" y="1129"/>
                    <a:pt x="3521" y="1129"/>
                    <a:pt x="3521" y="1129"/>
                  </a:cubicBezTo>
                  <a:cubicBezTo>
                    <a:pt x="3521" y="1129"/>
                    <a:pt x="3521" y="1129"/>
                    <a:pt x="3521" y="1129"/>
                  </a:cubicBezTo>
                  <a:close/>
                  <a:moveTo>
                    <a:pt x="3649" y="1346"/>
                  </a:moveTo>
                  <a:cubicBezTo>
                    <a:pt x="3634" y="1350"/>
                    <a:pt x="3621" y="1351"/>
                    <a:pt x="3614" y="1351"/>
                  </a:cubicBezTo>
                  <a:cubicBezTo>
                    <a:pt x="3568" y="1351"/>
                    <a:pt x="3575" y="1322"/>
                    <a:pt x="3577" y="1310"/>
                  </a:cubicBezTo>
                  <a:cubicBezTo>
                    <a:pt x="3595" y="1225"/>
                    <a:pt x="3595" y="1225"/>
                    <a:pt x="3595" y="1225"/>
                  </a:cubicBezTo>
                  <a:cubicBezTo>
                    <a:pt x="3565" y="1225"/>
                    <a:pt x="3565" y="1225"/>
                    <a:pt x="3565" y="1225"/>
                  </a:cubicBezTo>
                  <a:cubicBezTo>
                    <a:pt x="3572" y="1196"/>
                    <a:pt x="3572" y="1196"/>
                    <a:pt x="3572" y="1196"/>
                  </a:cubicBezTo>
                  <a:cubicBezTo>
                    <a:pt x="3601" y="1196"/>
                    <a:pt x="3601" y="1196"/>
                    <a:pt x="3601" y="1196"/>
                  </a:cubicBezTo>
                  <a:cubicBezTo>
                    <a:pt x="3608" y="1166"/>
                    <a:pt x="3608" y="1166"/>
                    <a:pt x="3608" y="1166"/>
                  </a:cubicBezTo>
                  <a:cubicBezTo>
                    <a:pt x="3656" y="1149"/>
                    <a:pt x="3656" y="1149"/>
                    <a:pt x="3656" y="1149"/>
                  </a:cubicBezTo>
                  <a:cubicBezTo>
                    <a:pt x="3646" y="1196"/>
                    <a:pt x="3646" y="1196"/>
                    <a:pt x="3646" y="1196"/>
                  </a:cubicBezTo>
                  <a:cubicBezTo>
                    <a:pt x="3682" y="1196"/>
                    <a:pt x="3682" y="1196"/>
                    <a:pt x="3682" y="1196"/>
                  </a:cubicBezTo>
                  <a:cubicBezTo>
                    <a:pt x="3676" y="1225"/>
                    <a:pt x="3676" y="1225"/>
                    <a:pt x="3676" y="1225"/>
                  </a:cubicBezTo>
                  <a:cubicBezTo>
                    <a:pt x="3640" y="1225"/>
                    <a:pt x="3640" y="1225"/>
                    <a:pt x="3640" y="1225"/>
                  </a:cubicBezTo>
                  <a:cubicBezTo>
                    <a:pt x="3625" y="1295"/>
                    <a:pt x="3625" y="1295"/>
                    <a:pt x="3625" y="1295"/>
                  </a:cubicBezTo>
                  <a:cubicBezTo>
                    <a:pt x="3622" y="1309"/>
                    <a:pt x="3620" y="1317"/>
                    <a:pt x="3640" y="1317"/>
                  </a:cubicBezTo>
                  <a:cubicBezTo>
                    <a:pt x="3647" y="1317"/>
                    <a:pt x="3650" y="1317"/>
                    <a:pt x="3656" y="1317"/>
                  </a:cubicBezTo>
                  <a:cubicBezTo>
                    <a:pt x="3649" y="1346"/>
                    <a:pt x="3649" y="1346"/>
                    <a:pt x="3649" y="1346"/>
                  </a:cubicBezTo>
                  <a:cubicBezTo>
                    <a:pt x="3649" y="1346"/>
                    <a:pt x="3649" y="1346"/>
                    <a:pt x="3649" y="1346"/>
                  </a:cubicBezTo>
                  <a:close/>
                  <a:moveTo>
                    <a:pt x="3741" y="1195"/>
                  </a:moveTo>
                  <a:cubicBezTo>
                    <a:pt x="3752" y="1301"/>
                    <a:pt x="3752" y="1301"/>
                    <a:pt x="3752" y="1301"/>
                  </a:cubicBezTo>
                  <a:cubicBezTo>
                    <a:pt x="3809" y="1195"/>
                    <a:pt x="3809" y="1195"/>
                    <a:pt x="3809" y="1195"/>
                  </a:cubicBezTo>
                  <a:cubicBezTo>
                    <a:pt x="3854" y="1195"/>
                    <a:pt x="3854" y="1195"/>
                    <a:pt x="3854" y="1195"/>
                  </a:cubicBezTo>
                  <a:cubicBezTo>
                    <a:pt x="3764" y="1345"/>
                    <a:pt x="3764" y="1345"/>
                    <a:pt x="3764" y="1345"/>
                  </a:cubicBezTo>
                  <a:cubicBezTo>
                    <a:pt x="3732" y="1406"/>
                    <a:pt x="3732" y="1406"/>
                    <a:pt x="3732" y="1406"/>
                  </a:cubicBezTo>
                  <a:cubicBezTo>
                    <a:pt x="3687" y="1406"/>
                    <a:pt x="3687" y="1406"/>
                    <a:pt x="3687" y="1406"/>
                  </a:cubicBezTo>
                  <a:cubicBezTo>
                    <a:pt x="3719" y="1348"/>
                    <a:pt x="3719" y="1348"/>
                    <a:pt x="3719" y="1348"/>
                  </a:cubicBezTo>
                  <a:cubicBezTo>
                    <a:pt x="3693" y="1195"/>
                    <a:pt x="3693" y="1195"/>
                    <a:pt x="3693" y="1195"/>
                  </a:cubicBezTo>
                  <a:cubicBezTo>
                    <a:pt x="3741" y="1195"/>
                    <a:pt x="3741" y="1195"/>
                    <a:pt x="3741" y="1195"/>
                  </a:cubicBezTo>
                  <a:cubicBezTo>
                    <a:pt x="3741" y="1195"/>
                    <a:pt x="3741" y="1195"/>
                    <a:pt x="3741" y="1195"/>
                  </a:cubicBezTo>
                  <a:close/>
                  <a:moveTo>
                    <a:pt x="3933" y="1145"/>
                  </a:moveTo>
                  <a:cubicBezTo>
                    <a:pt x="3899" y="1145"/>
                    <a:pt x="3899" y="1145"/>
                    <a:pt x="3899" y="1145"/>
                  </a:cubicBezTo>
                  <a:cubicBezTo>
                    <a:pt x="3902" y="1129"/>
                    <a:pt x="3902" y="1129"/>
                    <a:pt x="3902" y="1129"/>
                  </a:cubicBezTo>
                  <a:cubicBezTo>
                    <a:pt x="3990" y="1129"/>
                    <a:pt x="3990" y="1129"/>
                    <a:pt x="3990" y="1129"/>
                  </a:cubicBezTo>
                  <a:cubicBezTo>
                    <a:pt x="3987" y="1145"/>
                    <a:pt x="3987" y="1145"/>
                    <a:pt x="3987" y="1145"/>
                  </a:cubicBezTo>
                  <a:cubicBezTo>
                    <a:pt x="3953" y="1145"/>
                    <a:pt x="3953" y="1145"/>
                    <a:pt x="3953" y="1145"/>
                  </a:cubicBezTo>
                  <a:cubicBezTo>
                    <a:pt x="3936" y="1225"/>
                    <a:pt x="3936" y="1225"/>
                    <a:pt x="3936" y="1225"/>
                  </a:cubicBezTo>
                  <a:cubicBezTo>
                    <a:pt x="3916" y="1225"/>
                    <a:pt x="3916" y="1225"/>
                    <a:pt x="3916" y="1225"/>
                  </a:cubicBezTo>
                  <a:cubicBezTo>
                    <a:pt x="3933" y="1145"/>
                    <a:pt x="3933" y="1145"/>
                    <a:pt x="3933" y="1145"/>
                  </a:cubicBezTo>
                  <a:cubicBezTo>
                    <a:pt x="3933" y="1145"/>
                    <a:pt x="3933" y="1145"/>
                    <a:pt x="3933" y="1145"/>
                  </a:cubicBezTo>
                  <a:close/>
                  <a:moveTo>
                    <a:pt x="3999" y="1129"/>
                  </a:moveTo>
                  <a:cubicBezTo>
                    <a:pt x="4031" y="1129"/>
                    <a:pt x="4031" y="1129"/>
                    <a:pt x="4031" y="1129"/>
                  </a:cubicBezTo>
                  <a:cubicBezTo>
                    <a:pt x="4036" y="1200"/>
                    <a:pt x="4036" y="1200"/>
                    <a:pt x="4036" y="1200"/>
                  </a:cubicBezTo>
                  <a:cubicBezTo>
                    <a:pt x="4072" y="1129"/>
                    <a:pt x="4072" y="1129"/>
                    <a:pt x="4072" y="1129"/>
                  </a:cubicBezTo>
                  <a:cubicBezTo>
                    <a:pt x="4103" y="1129"/>
                    <a:pt x="4103" y="1129"/>
                    <a:pt x="4103" y="1129"/>
                  </a:cubicBezTo>
                  <a:cubicBezTo>
                    <a:pt x="4083" y="1225"/>
                    <a:pt x="4083" y="1225"/>
                    <a:pt x="4083" y="1225"/>
                  </a:cubicBezTo>
                  <a:cubicBezTo>
                    <a:pt x="4063" y="1225"/>
                    <a:pt x="4063" y="1225"/>
                    <a:pt x="4063" y="1225"/>
                  </a:cubicBezTo>
                  <a:cubicBezTo>
                    <a:pt x="4080" y="1143"/>
                    <a:pt x="4080" y="1143"/>
                    <a:pt x="4080" y="1143"/>
                  </a:cubicBezTo>
                  <a:cubicBezTo>
                    <a:pt x="4038" y="1225"/>
                    <a:pt x="4038" y="1225"/>
                    <a:pt x="4038" y="1225"/>
                  </a:cubicBezTo>
                  <a:cubicBezTo>
                    <a:pt x="4021" y="1225"/>
                    <a:pt x="4021" y="1225"/>
                    <a:pt x="4021" y="1225"/>
                  </a:cubicBezTo>
                  <a:cubicBezTo>
                    <a:pt x="4014" y="1143"/>
                    <a:pt x="4014" y="1143"/>
                    <a:pt x="4014" y="1143"/>
                  </a:cubicBezTo>
                  <a:cubicBezTo>
                    <a:pt x="3997" y="1225"/>
                    <a:pt x="3997" y="1225"/>
                    <a:pt x="3997" y="1225"/>
                  </a:cubicBezTo>
                  <a:cubicBezTo>
                    <a:pt x="3978" y="1225"/>
                    <a:pt x="3978" y="1225"/>
                    <a:pt x="3978" y="1225"/>
                  </a:cubicBezTo>
                  <a:cubicBezTo>
                    <a:pt x="3999" y="1129"/>
                    <a:pt x="3999" y="1129"/>
                    <a:pt x="3999" y="1129"/>
                  </a:cubicBezTo>
                  <a:cubicBezTo>
                    <a:pt x="3999" y="1129"/>
                    <a:pt x="3999" y="1129"/>
                    <a:pt x="3999" y="11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>
                <a:solidFill>
                  <a:srgbClr val="000000"/>
                </a:solidFill>
              </a:endParaRPr>
            </a:p>
          </p:txBody>
        </p:sp>
        <p:sp>
          <p:nvSpPr>
            <p:cNvPr id="8" name="Freeform 9"/>
            <p:cNvSpPr>
              <a:spLocks noEditPoints="1"/>
            </p:cNvSpPr>
            <p:nvPr userDrawn="1"/>
          </p:nvSpPr>
          <p:spPr bwMode="gray">
            <a:xfrm>
              <a:off x="68" y="0"/>
              <a:ext cx="1723" cy="964"/>
            </a:xfrm>
            <a:custGeom>
              <a:avLst/>
              <a:gdLst>
                <a:gd name="T0" fmla="*/ 231 w 2268"/>
                <a:gd name="T1" fmla="*/ 327 h 1269"/>
                <a:gd name="T2" fmla="*/ 0 w 2268"/>
                <a:gd name="T3" fmla="*/ 327 h 1269"/>
                <a:gd name="T4" fmla="*/ 0 w 2268"/>
                <a:gd name="T5" fmla="*/ 0 h 1269"/>
                <a:gd name="T6" fmla="*/ 231 w 2268"/>
                <a:gd name="T7" fmla="*/ 0 h 1269"/>
                <a:gd name="T8" fmla="*/ 231 w 2268"/>
                <a:gd name="T9" fmla="*/ 327 h 1269"/>
                <a:gd name="T10" fmla="*/ 2268 w 2268"/>
                <a:gd name="T11" fmla="*/ 0 h 1269"/>
                <a:gd name="T12" fmla="*/ 2036 w 2268"/>
                <a:gd name="T13" fmla="*/ 0 h 1269"/>
                <a:gd name="T14" fmla="*/ 2036 w 2268"/>
                <a:gd name="T15" fmla="*/ 327 h 1269"/>
                <a:gd name="T16" fmla="*/ 2268 w 2268"/>
                <a:gd name="T17" fmla="*/ 327 h 1269"/>
                <a:gd name="T18" fmla="*/ 2268 w 2268"/>
                <a:gd name="T19" fmla="*/ 0 h 1269"/>
                <a:gd name="T20" fmla="*/ 231 w 2268"/>
                <a:gd name="T21" fmla="*/ 942 h 1269"/>
                <a:gd name="T22" fmla="*/ 0 w 2268"/>
                <a:gd name="T23" fmla="*/ 942 h 1269"/>
                <a:gd name="T24" fmla="*/ 0 w 2268"/>
                <a:gd name="T25" fmla="*/ 1269 h 1269"/>
                <a:gd name="T26" fmla="*/ 231 w 2268"/>
                <a:gd name="T27" fmla="*/ 1269 h 1269"/>
                <a:gd name="T28" fmla="*/ 231 w 2268"/>
                <a:gd name="T29" fmla="*/ 942 h 1269"/>
                <a:gd name="T30" fmla="*/ 2268 w 2268"/>
                <a:gd name="T31" fmla="*/ 942 h 1269"/>
                <a:gd name="T32" fmla="*/ 2036 w 2268"/>
                <a:gd name="T33" fmla="*/ 942 h 1269"/>
                <a:gd name="T34" fmla="*/ 2036 w 2268"/>
                <a:gd name="T35" fmla="*/ 1269 h 1269"/>
                <a:gd name="T36" fmla="*/ 2268 w 2268"/>
                <a:gd name="T37" fmla="*/ 1269 h 1269"/>
                <a:gd name="T38" fmla="*/ 2268 w 2268"/>
                <a:gd name="T39" fmla="*/ 942 h 1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68"/>
                <a:gd name="T61" fmla="*/ 0 h 1269"/>
                <a:gd name="T62" fmla="*/ 2268 w 2268"/>
                <a:gd name="T63" fmla="*/ 1269 h 1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68" h="1269">
                  <a:moveTo>
                    <a:pt x="231" y="32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327"/>
                  </a:lnTo>
                  <a:close/>
                  <a:moveTo>
                    <a:pt x="2268" y="0"/>
                  </a:moveTo>
                  <a:lnTo>
                    <a:pt x="2036" y="0"/>
                  </a:lnTo>
                  <a:lnTo>
                    <a:pt x="2036" y="327"/>
                  </a:lnTo>
                  <a:lnTo>
                    <a:pt x="2268" y="327"/>
                  </a:lnTo>
                  <a:lnTo>
                    <a:pt x="2268" y="0"/>
                  </a:lnTo>
                  <a:close/>
                  <a:moveTo>
                    <a:pt x="231" y="942"/>
                  </a:moveTo>
                  <a:lnTo>
                    <a:pt x="0" y="942"/>
                  </a:lnTo>
                  <a:lnTo>
                    <a:pt x="0" y="1269"/>
                  </a:lnTo>
                  <a:lnTo>
                    <a:pt x="231" y="1269"/>
                  </a:lnTo>
                  <a:lnTo>
                    <a:pt x="231" y="942"/>
                  </a:lnTo>
                  <a:close/>
                  <a:moveTo>
                    <a:pt x="2268" y="942"/>
                  </a:moveTo>
                  <a:lnTo>
                    <a:pt x="2036" y="942"/>
                  </a:lnTo>
                  <a:lnTo>
                    <a:pt x="2036" y="1269"/>
                  </a:lnTo>
                  <a:lnTo>
                    <a:pt x="2268" y="1269"/>
                  </a:lnTo>
                  <a:lnTo>
                    <a:pt x="2268" y="94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079949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" y="2623848"/>
            <a:ext cx="9371990" cy="5274441"/>
          </a:xfrm>
          <a:prstGeom prst="rect">
            <a:avLst/>
          </a:prstGeom>
        </p:spPr>
      </p:pic>
      <p:sp>
        <p:nvSpPr>
          <p:cNvPr id="42" name="Freeform 12"/>
          <p:cNvSpPr>
            <a:spLocks/>
          </p:cNvSpPr>
          <p:nvPr userDrawn="1"/>
        </p:nvSpPr>
        <p:spPr bwMode="gray">
          <a:xfrm>
            <a:off x="-10500" y="0"/>
            <a:ext cx="3611125" cy="3429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039"/>
              </a:cxn>
              <a:cxn ang="0">
                <a:pos x="2796" y="2039"/>
              </a:cxn>
              <a:cxn ang="0">
                <a:pos x="3400" y="0"/>
              </a:cxn>
              <a:cxn ang="0">
                <a:pos x="0" y="0"/>
              </a:cxn>
            </a:cxnLst>
            <a:rect l="0" t="0" r="r" b="b"/>
            <a:pathLst>
              <a:path w="3400" h="2039">
                <a:moveTo>
                  <a:pt x="0" y="0"/>
                </a:moveTo>
                <a:lnTo>
                  <a:pt x="0" y="2039"/>
                </a:lnTo>
                <a:lnTo>
                  <a:pt x="2796" y="2039"/>
                </a:lnTo>
                <a:lnTo>
                  <a:pt x="340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28" name="Title 9"/>
          <p:cNvSpPr txBox="1">
            <a:spLocks/>
          </p:cNvSpPr>
          <p:nvPr userDrawn="1"/>
        </p:nvSpPr>
        <p:spPr bwMode="gray">
          <a:xfrm>
            <a:off x="288258" y="1052736"/>
            <a:ext cx="2952327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2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defRPr/>
            </a:pPr>
            <a:endParaRPr lang="hu-HU" sz="2400">
              <a:solidFill>
                <a:srgbClr val="FFFFFF"/>
              </a:solidFill>
            </a:endParaRPr>
          </a:p>
        </p:txBody>
      </p:sp>
      <p:sp>
        <p:nvSpPr>
          <p:cNvPr id="31" name="Title 9"/>
          <p:cNvSpPr txBox="1">
            <a:spLocks/>
          </p:cNvSpPr>
          <p:nvPr userDrawn="1"/>
        </p:nvSpPr>
        <p:spPr bwMode="gray">
          <a:xfrm>
            <a:off x="360265" y="2924944"/>
            <a:ext cx="2592288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1400" b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defRPr/>
            </a:pPr>
            <a:r>
              <a:rPr lang="hu-HU" sz="1100">
                <a:solidFill>
                  <a:srgbClr val="FFFFFF"/>
                </a:solidFill>
              </a:rPr>
              <a:t>Case study carried out in 2014</a:t>
            </a:r>
            <a:br>
              <a:rPr lang="hu-HU" sz="1100">
                <a:solidFill>
                  <a:srgbClr val="FFFFFF"/>
                </a:solidFill>
              </a:rPr>
            </a:br>
            <a:endParaRPr sz="1100">
              <a:solidFill>
                <a:srgbClr val="FFFFFF"/>
              </a:solidFill>
            </a:endParaRPr>
          </a:p>
        </p:txBody>
      </p:sp>
      <p:grpSp>
        <p:nvGrpSpPr>
          <p:cNvPr id="32" name="Group 19"/>
          <p:cNvGrpSpPr>
            <a:grpSpLocks/>
          </p:cNvGrpSpPr>
          <p:nvPr userDrawn="1"/>
        </p:nvGrpSpPr>
        <p:grpSpPr bwMode="gray">
          <a:xfrm>
            <a:off x="193412" y="-1"/>
            <a:ext cx="2021435" cy="1196753"/>
            <a:chOff x="68" y="0"/>
            <a:chExt cx="1723" cy="964"/>
          </a:xfrm>
        </p:grpSpPr>
        <p:sp>
          <p:nvSpPr>
            <p:cNvPr id="33" name="Freeform 8"/>
            <p:cNvSpPr>
              <a:spLocks noEditPoints="1"/>
            </p:cNvSpPr>
            <p:nvPr userDrawn="1"/>
          </p:nvSpPr>
          <p:spPr bwMode="gray">
            <a:xfrm>
              <a:off x="199" y="248"/>
              <a:ext cx="1423" cy="489"/>
            </a:xfrm>
            <a:custGeom>
              <a:avLst/>
              <a:gdLst>
                <a:gd name="T0" fmla="*/ 1974 w 4103"/>
                <a:gd name="T1" fmla="*/ 485 h 1409"/>
                <a:gd name="T2" fmla="*/ 2267 w 4103"/>
                <a:gd name="T3" fmla="*/ 697 h 1409"/>
                <a:gd name="T4" fmla="*/ 1655 w 4103"/>
                <a:gd name="T5" fmla="*/ 656 h 1409"/>
                <a:gd name="T6" fmla="*/ 1718 w 4103"/>
                <a:gd name="T7" fmla="*/ 424 h 1409"/>
                <a:gd name="T8" fmla="*/ 970 w 4103"/>
                <a:gd name="T9" fmla="*/ 697 h 1409"/>
                <a:gd name="T10" fmla="*/ 1169 w 4103"/>
                <a:gd name="T11" fmla="*/ 416 h 1409"/>
                <a:gd name="T12" fmla="*/ 719 w 4103"/>
                <a:gd name="T13" fmla="*/ 631 h 1409"/>
                <a:gd name="T14" fmla="*/ 751 w 4103"/>
                <a:gd name="T15" fmla="*/ 630 h 1409"/>
                <a:gd name="T16" fmla="*/ 202 w 4103"/>
                <a:gd name="T17" fmla="*/ 618 h 1409"/>
                <a:gd name="T18" fmla="*/ 180 w 4103"/>
                <a:gd name="T19" fmla="*/ 697 h 1409"/>
                <a:gd name="T20" fmla="*/ 1187 w 4103"/>
                <a:gd name="T21" fmla="*/ 416 h 1409"/>
                <a:gd name="T22" fmla="*/ 115 w 4103"/>
                <a:gd name="T23" fmla="*/ 906 h 1409"/>
                <a:gd name="T24" fmla="*/ 661 w 4103"/>
                <a:gd name="T25" fmla="*/ 715 h 1409"/>
                <a:gd name="T26" fmla="*/ 1145 w 4103"/>
                <a:gd name="T27" fmla="*/ 715 h 1409"/>
                <a:gd name="T28" fmla="*/ 1697 w 4103"/>
                <a:gd name="T29" fmla="*/ 863 h 1409"/>
                <a:gd name="T30" fmla="*/ 203 w 4103"/>
                <a:gd name="T31" fmla="*/ 1286 h 1409"/>
                <a:gd name="T32" fmla="*/ 250 w 4103"/>
                <a:gd name="T33" fmla="*/ 1328 h 1409"/>
                <a:gd name="T34" fmla="*/ 556 w 4103"/>
                <a:gd name="T35" fmla="*/ 1196 h 1409"/>
                <a:gd name="T36" fmla="*/ 340 w 4103"/>
                <a:gd name="T37" fmla="*/ 1196 h 1409"/>
                <a:gd name="T38" fmla="*/ 408 w 4103"/>
                <a:gd name="T39" fmla="*/ 1225 h 1409"/>
                <a:gd name="T40" fmla="*/ 514 w 4103"/>
                <a:gd name="T41" fmla="*/ 1225 h 1409"/>
                <a:gd name="T42" fmla="*/ 631 w 4103"/>
                <a:gd name="T43" fmla="*/ 1168 h 1409"/>
                <a:gd name="T44" fmla="*/ 794 w 4103"/>
                <a:gd name="T45" fmla="*/ 1220 h 1409"/>
                <a:gd name="T46" fmla="*/ 672 w 4103"/>
                <a:gd name="T47" fmla="*/ 1348 h 1409"/>
                <a:gd name="T48" fmla="*/ 847 w 4103"/>
                <a:gd name="T49" fmla="*/ 1359 h 1409"/>
                <a:gd name="T50" fmla="*/ 943 w 4103"/>
                <a:gd name="T51" fmla="*/ 1196 h 1409"/>
                <a:gd name="T52" fmla="*/ 1129 w 4103"/>
                <a:gd name="T53" fmla="*/ 1351 h 1409"/>
                <a:gd name="T54" fmla="*/ 1198 w 4103"/>
                <a:gd name="T55" fmla="*/ 1196 h 1409"/>
                <a:gd name="T56" fmla="*/ 1280 w 4103"/>
                <a:gd name="T57" fmla="*/ 1129 h 1409"/>
                <a:gd name="T58" fmla="*/ 1253 w 4103"/>
                <a:gd name="T59" fmla="*/ 1254 h 1409"/>
                <a:gd name="T60" fmla="*/ 1489 w 4103"/>
                <a:gd name="T61" fmla="*/ 1194 h 1409"/>
                <a:gd name="T62" fmla="*/ 1546 w 4103"/>
                <a:gd name="T63" fmla="*/ 1353 h 1409"/>
                <a:gd name="T64" fmla="*/ 1714 w 4103"/>
                <a:gd name="T65" fmla="*/ 1286 h 1409"/>
                <a:gd name="T66" fmla="*/ 1761 w 4103"/>
                <a:gd name="T67" fmla="*/ 1328 h 1409"/>
                <a:gd name="T68" fmla="*/ 1976 w 4103"/>
                <a:gd name="T69" fmla="*/ 1346 h 1409"/>
                <a:gd name="T70" fmla="*/ 1842 w 4103"/>
                <a:gd name="T71" fmla="*/ 1270 h 1409"/>
                <a:gd name="T72" fmla="*/ 1887 w 4103"/>
                <a:gd name="T73" fmla="*/ 1270 h 1409"/>
                <a:gd name="T74" fmla="*/ 2110 w 4103"/>
                <a:gd name="T75" fmla="*/ 1348 h 1409"/>
                <a:gd name="T76" fmla="*/ 87 w 4103"/>
                <a:gd name="T77" fmla="*/ 1221 h 1409"/>
                <a:gd name="T78" fmla="*/ 5 w 4103"/>
                <a:gd name="T79" fmla="*/ 1271 h 1409"/>
                <a:gd name="T80" fmla="*/ 2343 w 4103"/>
                <a:gd name="T81" fmla="*/ 1322 h 1409"/>
                <a:gd name="T82" fmla="*/ 2378 w 4103"/>
                <a:gd name="T83" fmla="*/ 1249 h 1409"/>
                <a:gd name="T84" fmla="*/ 2528 w 4103"/>
                <a:gd name="T85" fmla="*/ 1221 h 1409"/>
                <a:gd name="T86" fmla="*/ 2832 w 4103"/>
                <a:gd name="T87" fmla="*/ 1192 h 1409"/>
                <a:gd name="T88" fmla="*/ 2709 w 4103"/>
                <a:gd name="T89" fmla="*/ 1348 h 1409"/>
                <a:gd name="T90" fmla="*/ 2963 w 4103"/>
                <a:gd name="T91" fmla="*/ 1216 h 1409"/>
                <a:gd name="T92" fmla="*/ 2966 w 4103"/>
                <a:gd name="T93" fmla="*/ 1195 h 1409"/>
                <a:gd name="T94" fmla="*/ 3072 w 4103"/>
                <a:gd name="T95" fmla="*/ 1348 h 1409"/>
                <a:gd name="T96" fmla="*/ 3168 w 4103"/>
                <a:gd name="T97" fmla="*/ 1335 h 1409"/>
                <a:gd name="T98" fmla="*/ 3246 w 4103"/>
                <a:gd name="T99" fmla="*/ 1220 h 1409"/>
                <a:gd name="T100" fmla="*/ 3457 w 4103"/>
                <a:gd name="T101" fmla="*/ 1348 h 1409"/>
                <a:gd name="T102" fmla="*/ 3509 w 4103"/>
                <a:gd name="T103" fmla="*/ 1194 h 1409"/>
                <a:gd name="T104" fmla="*/ 3513 w 4103"/>
                <a:gd name="T105" fmla="*/ 1168 h 1409"/>
                <a:gd name="T106" fmla="*/ 3601 w 4103"/>
                <a:gd name="T107" fmla="*/ 1196 h 1409"/>
                <a:gd name="T108" fmla="*/ 3656 w 4103"/>
                <a:gd name="T109" fmla="*/ 1317 h 1409"/>
                <a:gd name="T110" fmla="*/ 3687 w 4103"/>
                <a:gd name="T111" fmla="*/ 1406 h 1409"/>
                <a:gd name="T112" fmla="*/ 3987 w 4103"/>
                <a:gd name="T113" fmla="*/ 1145 h 1409"/>
                <a:gd name="T114" fmla="*/ 4072 w 4103"/>
                <a:gd name="T115" fmla="*/ 1129 h 1409"/>
                <a:gd name="T116" fmla="*/ 3978 w 4103"/>
                <a:gd name="T117" fmla="*/ 1225 h 14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03"/>
                <a:gd name="T178" fmla="*/ 0 h 1409"/>
                <a:gd name="T179" fmla="*/ 4103 w 4103"/>
                <a:gd name="T180" fmla="*/ 1409 h 14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03" h="1409">
                  <a:moveTo>
                    <a:pt x="2267" y="697"/>
                  </a:moveTo>
                  <a:cubicBezTo>
                    <a:pt x="2149" y="697"/>
                    <a:pt x="2149" y="697"/>
                    <a:pt x="2149" y="697"/>
                  </a:cubicBezTo>
                  <a:cubicBezTo>
                    <a:pt x="2168" y="619"/>
                    <a:pt x="2168" y="619"/>
                    <a:pt x="2168" y="619"/>
                  </a:cubicBezTo>
                  <a:cubicBezTo>
                    <a:pt x="1930" y="619"/>
                    <a:pt x="1930" y="619"/>
                    <a:pt x="1930" y="619"/>
                  </a:cubicBezTo>
                  <a:cubicBezTo>
                    <a:pt x="1911" y="697"/>
                    <a:pt x="1911" y="697"/>
                    <a:pt x="1911" y="697"/>
                  </a:cubicBezTo>
                  <a:cubicBezTo>
                    <a:pt x="1796" y="697"/>
                    <a:pt x="1796" y="697"/>
                    <a:pt x="1796" y="697"/>
                  </a:cubicBezTo>
                  <a:cubicBezTo>
                    <a:pt x="1796" y="681"/>
                    <a:pt x="1796" y="681"/>
                    <a:pt x="1796" y="681"/>
                  </a:cubicBezTo>
                  <a:cubicBezTo>
                    <a:pt x="1798" y="672"/>
                    <a:pt x="1799" y="663"/>
                    <a:pt x="1802" y="653"/>
                  </a:cubicBezTo>
                  <a:cubicBezTo>
                    <a:pt x="1823" y="569"/>
                    <a:pt x="1878" y="485"/>
                    <a:pt x="1974" y="485"/>
                  </a:cubicBezTo>
                  <a:cubicBezTo>
                    <a:pt x="2012" y="485"/>
                    <a:pt x="2050" y="499"/>
                    <a:pt x="2045" y="552"/>
                  </a:cubicBezTo>
                  <a:cubicBezTo>
                    <a:pt x="2186" y="552"/>
                    <a:pt x="2186" y="552"/>
                    <a:pt x="2186" y="552"/>
                  </a:cubicBezTo>
                  <a:cubicBezTo>
                    <a:pt x="2192" y="527"/>
                    <a:pt x="2201" y="486"/>
                    <a:pt x="2174" y="447"/>
                  </a:cubicBezTo>
                  <a:cubicBezTo>
                    <a:pt x="2145" y="406"/>
                    <a:pt x="2084" y="389"/>
                    <a:pt x="2005" y="389"/>
                  </a:cubicBezTo>
                  <a:cubicBezTo>
                    <a:pt x="1949" y="389"/>
                    <a:pt x="1867" y="398"/>
                    <a:pt x="1796" y="444"/>
                  </a:cubicBezTo>
                  <a:cubicBezTo>
                    <a:pt x="1796" y="18"/>
                    <a:pt x="1796" y="18"/>
                    <a:pt x="1796" y="18"/>
                  </a:cubicBezTo>
                  <a:cubicBezTo>
                    <a:pt x="2267" y="18"/>
                    <a:pt x="2267" y="18"/>
                    <a:pt x="2267" y="18"/>
                  </a:cubicBezTo>
                  <a:cubicBezTo>
                    <a:pt x="2267" y="697"/>
                    <a:pt x="2267" y="697"/>
                    <a:pt x="2267" y="697"/>
                  </a:cubicBezTo>
                  <a:cubicBezTo>
                    <a:pt x="2267" y="697"/>
                    <a:pt x="2267" y="697"/>
                    <a:pt x="2267" y="697"/>
                  </a:cubicBezTo>
                  <a:close/>
                  <a:moveTo>
                    <a:pt x="1989" y="812"/>
                  </a:moveTo>
                  <a:cubicBezTo>
                    <a:pt x="1962" y="817"/>
                    <a:pt x="1936" y="820"/>
                    <a:pt x="1910" y="820"/>
                  </a:cubicBezTo>
                  <a:cubicBezTo>
                    <a:pt x="1842" y="820"/>
                    <a:pt x="1795" y="788"/>
                    <a:pt x="1794" y="715"/>
                  </a:cubicBezTo>
                  <a:cubicBezTo>
                    <a:pt x="2014" y="715"/>
                    <a:pt x="2014" y="715"/>
                    <a:pt x="2014" y="715"/>
                  </a:cubicBezTo>
                  <a:cubicBezTo>
                    <a:pt x="1989" y="812"/>
                    <a:pt x="1989" y="812"/>
                    <a:pt x="1989" y="812"/>
                  </a:cubicBezTo>
                  <a:cubicBezTo>
                    <a:pt x="1989" y="812"/>
                    <a:pt x="1989" y="812"/>
                    <a:pt x="1989" y="812"/>
                  </a:cubicBezTo>
                  <a:close/>
                  <a:moveTo>
                    <a:pt x="1718" y="424"/>
                  </a:moveTo>
                  <a:cubicBezTo>
                    <a:pt x="1718" y="521"/>
                    <a:pt x="1718" y="521"/>
                    <a:pt x="1718" y="521"/>
                  </a:cubicBezTo>
                  <a:cubicBezTo>
                    <a:pt x="1685" y="567"/>
                    <a:pt x="1665" y="616"/>
                    <a:pt x="1655" y="656"/>
                  </a:cubicBezTo>
                  <a:cubicBezTo>
                    <a:pt x="1651" y="670"/>
                    <a:pt x="1649" y="684"/>
                    <a:pt x="1648" y="697"/>
                  </a:cubicBezTo>
                  <a:cubicBezTo>
                    <a:pt x="1578" y="697"/>
                    <a:pt x="1578" y="697"/>
                    <a:pt x="1578" y="697"/>
                  </a:cubicBezTo>
                  <a:cubicBezTo>
                    <a:pt x="1637" y="417"/>
                    <a:pt x="1637" y="417"/>
                    <a:pt x="1637" y="417"/>
                  </a:cubicBezTo>
                  <a:cubicBezTo>
                    <a:pt x="1438" y="416"/>
                    <a:pt x="1438" y="416"/>
                    <a:pt x="1438" y="416"/>
                  </a:cubicBezTo>
                  <a:cubicBezTo>
                    <a:pt x="1260" y="697"/>
                    <a:pt x="1260" y="697"/>
                    <a:pt x="1260" y="697"/>
                  </a:cubicBezTo>
                  <a:cubicBezTo>
                    <a:pt x="1247" y="697"/>
                    <a:pt x="1247" y="697"/>
                    <a:pt x="1247" y="697"/>
                  </a:cubicBezTo>
                  <a:cubicBezTo>
                    <a:pt x="1247" y="18"/>
                    <a:pt x="1247" y="18"/>
                    <a:pt x="1247" y="18"/>
                  </a:cubicBezTo>
                  <a:cubicBezTo>
                    <a:pt x="1718" y="18"/>
                    <a:pt x="1718" y="18"/>
                    <a:pt x="1718" y="18"/>
                  </a:cubicBezTo>
                  <a:cubicBezTo>
                    <a:pt x="1718" y="424"/>
                    <a:pt x="1718" y="424"/>
                    <a:pt x="1718" y="424"/>
                  </a:cubicBezTo>
                  <a:cubicBezTo>
                    <a:pt x="1718" y="424"/>
                    <a:pt x="1718" y="424"/>
                    <a:pt x="1718" y="424"/>
                  </a:cubicBezTo>
                  <a:close/>
                  <a:moveTo>
                    <a:pt x="1455" y="697"/>
                  </a:moveTo>
                  <a:cubicBezTo>
                    <a:pt x="1384" y="697"/>
                    <a:pt x="1384" y="697"/>
                    <a:pt x="1384" y="697"/>
                  </a:cubicBezTo>
                  <a:cubicBezTo>
                    <a:pt x="1491" y="529"/>
                    <a:pt x="1491" y="529"/>
                    <a:pt x="1491" y="529"/>
                  </a:cubicBezTo>
                  <a:cubicBezTo>
                    <a:pt x="1455" y="697"/>
                    <a:pt x="1455" y="697"/>
                    <a:pt x="1455" y="697"/>
                  </a:cubicBezTo>
                  <a:cubicBezTo>
                    <a:pt x="1455" y="697"/>
                    <a:pt x="1455" y="697"/>
                    <a:pt x="1455" y="697"/>
                  </a:cubicBezTo>
                  <a:close/>
                  <a:moveTo>
                    <a:pt x="1169" y="416"/>
                  </a:moveTo>
                  <a:cubicBezTo>
                    <a:pt x="1051" y="416"/>
                    <a:pt x="1051" y="416"/>
                    <a:pt x="1051" y="416"/>
                  </a:cubicBezTo>
                  <a:cubicBezTo>
                    <a:pt x="970" y="697"/>
                    <a:pt x="970" y="697"/>
                    <a:pt x="970" y="697"/>
                  </a:cubicBezTo>
                  <a:cubicBezTo>
                    <a:pt x="845" y="697"/>
                    <a:pt x="845" y="697"/>
                    <a:pt x="845" y="697"/>
                  </a:cubicBezTo>
                  <a:cubicBezTo>
                    <a:pt x="909" y="674"/>
                    <a:pt x="948" y="629"/>
                    <a:pt x="960" y="562"/>
                  </a:cubicBezTo>
                  <a:cubicBezTo>
                    <a:pt x="970" y="510"/>
                    <a:pt x="965" y="476"/>
                    <a:pt x="944" y="451"/>
                  </a:cubicBezTo>
                  <a:cubicBezTo>
                    <a:pt x="912" y="413"/>
                    <a:pt x="848" y="416"/>
                    <a:pt x="792" y="416"/>
                  </a:cubicBezTo>
                  <a:cubicBezTo>
                    <a:pt x="782" y="416"/>
                    <a:pt x="698" y="416"/>
                    <a:pt x="698" y="416"/>
                  </a:cubicBezTo>
                  <a:cubicBezTo>
                    <a:pt x="698" y="18"/>
                    <a:pt x="698" y="18"/>
                    <a:pt x="698" y="18"/>
                  </a:cubicBezTo>
                  <a:cubicBezTo>
                    <a:pt x="1169" y="18"/>
                    <a:pt x="1169" y="18"/>
                    <a:pt x="1169" y="18"/>
                  </a:cubicBezTo>
                  <a:cubicBezTo>
                    <a:pt x="1169" y="416"/>
                    <a:pt x="1169" y="416"/>
                    <a:pt x="1169" y="416"/>
                  </a:cubicBezTo>
                  <a:cubicBezTo>
                    <a:pt x="1169" y="416"/>
                    <a:pt x="1169" y="416"/>
                    <a:pt x="1169" y="416"/>
                  </a:cubicBezTo>
                  <a:close/>
                  <a:moveTo>
                    <a:pt x="1094" y="697"/>
                  </a:moveTo>
                  <a:cubicBezTo>
                    <a:pt x="1143" y="521"/>
                    <a:pt x="1143" y="521"/>
                    <a:pt x="1143" y="521"/>
                  </a:cubicBezTo>
                  <a:cubicBezTo>
                    <a:pt x="1145" y="697"/>
                    <a:pt x="1145" y="697"/>
                    <a:pt x="1145" y="697"/>
                  </a:cubicBezTo>
                  <a:cubicBezTo>
                    <a:pt x="1094" y="697"/>
                    <a:pt x="1094" y="697"/>
                    <a:pt x="1094" y="697"/>
                  </a:cubicBezTo>
                  <a:cubicBezTo>
                    <a:pt x="1094" y="697"/>
                    <a:pt x="1094" y="697"/>
                    <a:pt x="1094" y="697"/>
                  </a:cubicBezTo>
                  <a:close/>
                  <a:moveTo>
                    <a:pt x="751" y="630"/>
                  </a:moveTo>
                  <a:cubicBezTo>
                    <a:pt x="751" y="630"/>
                    <a:pt x="751" y="630"/>
                    <a:pt x="751" y="630"/>
                  </a:cubicBezTo>
                  <a:cubicBezTo>
                    <a:pt x="746" y="630"/>
                    <a:pt x="741" y="631"/>
                    <a:pt x="736" y="631"/>
                  </a:cubicBezTo>
                  <a:cubicBezTo>
                    <a:pt x="729" y="631"/>
                    <a:pt x="724" y="631"/>
                    <a:pt x="719" y="631"/>
                  </a:cubicBezTo>
                  <a:cubicBezTo>
                    <a:pt x="689" y="631"/>
                    <a:pt x="689" y="631"/>
                    <a:pt x="689" y="631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9" y="554"/>
                    <a:pt x="709" y="554"/>
                    <a:pt x="709" y="554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32" y="494"/>
                    <a:pt x="739" y="494"/>
                    <a:pt x="746" y="494"/>
                  </a:cubicBezTo>
                  <a:cubicBezTo>
                    <a:pt x="769" y="494"/>
                    <a:pt x="769" y="494"/>
                    <a:pt x="769" y="494"/>
                  </a:cubicBezTo>
                  <a:cubicBezTo>
                    <a:pt x="809" y="494"/>
                    <a:pt x="834" y="496"/>
                    <a:pt x="843" y="509"/>
                  </a:cubicBezTo>
                  <a:cubicBezTo>
                    <a:pt x="850" y="518"/>
                    <a:pt x="849" y="535"/>
                    <a:pt x="841" y="560"/>
                  </a:cubicBezTo>
                  <a:cubicBezTo>
                    <a:pt x="827" y="603"/>
                    <a:pt x="809" y="626"/>
                    <a:pt x="751" y="630"/>
                  </a:cubicBezTo>
                  <a:moveTo>
                    <a:pt x="620" y="441"/>
                  </a:moveTo>
                  <a:cubicBezTo>
                    <a:pt x="613" y="465"/>
                    <a:pt x="613" y="465"/>
                    <a:pt x="613" y="465"/>
                  </a:cubicBezTo>
                  <a:cubicBezTo>
                    <a:pt x="545" y="689"/>
                    <a:pt x="545" y="689"/>
                    <a:pt x="545" y="689"/>
                  </a:cubicBezTo>
                  <a:cubicBezTo>
                    <a:pt x="542" y="697"/>
                    <a:pt x="542" y="697"/>
                    <a:pt x="542" y="697"/>
                  </a:cubicBezTo>
                  <a:cubicBezTo>
                    <a:pt x="321" y="697"/>
                    <a:pt x="321" y="697"/>
                    <a:pt x="321" y="697"/>
                  </a:cubicBezTo>
                  <a:cubicBezTo>
                    <a:pt x="303" y="661"/>
                    <a:pt x="303" y="661"/>
                    <a:pt x="303" y="661"/>
                  </a:cubicBezTo>
                  <a:cubicBezTo>
                    <a:pt x="542" y="417"/>
                    <a:pt x="542" y="417"/>
                    <a:pt x="542" y="417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62" y="417"/>
                    <a:pt x="262" y="417"/>
                    <a:pt x="262" y="417"/>
                  </a:cubicBezTo>
                  <a:cubicBezTo>
                    <a:pt x="149" y="417"/>
                    <a:pt x="149" y="417"/>
                    <a:pt x="149" y="4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620" y="18"/>
                    <a:pt x="620" y="18"/>
                    <a:pt x="620" y="18"/>
                  </a:cubicBezTo>
                  <a:cubicBezTo>
                    <a:pt x="620" y="441"/>
                    <a:pt x="620" y="441"/>
                    <a:pt x="620" y="441"/>
                  </a:cubicBezTo>
                  <a:cubicBezTo>
                    <a:pt x="620" y="441"/>
                    <a:pt x="620" y="441"/>
                    <a:pt x="620" y="441"/>
                  </a:cubicBezTo>
                  <a:close/>
                  <a:moveTo>
                    <a:pt x="178" y="697"/>
                  </a:moveTo>
                  <a:cubicBezTo>
                    <a:pt x="179" y="695"/>
                    <a:pt x="179" y="695"/>
                    <a:pt x="179" y="695"/>
                  </a:cubicBezTo>
                  <a:cubicBezTo>
                    <a:pt x="180" y="697"/>
                    <a:pt x="180" y="697"/>
                    <a:pt x="180" y="697"/>
                  </a:cubicBezTo>
                  <a:cubicBezTo>
                    <a:pt x="178" y="697"/>
                    <a:pt x="178" y="697"/>
                    <a:pt x="178" y="697"/>
                  </a:cubicBezTo>
                  <a:cubicBezTo>
                    <a:pt x="178" y="697"/>
                    <a:pt x="178" y="697"/>
                    <a:pt x="178" y="697"/>
                  </a:cubicBezTo>
                  <a:close/>
                  <a:moveTo>
                    <a:pt x="1778" y="0"/>
                  </a:moveTo>
                  <a:cubicBezTo>
                    <a:pt x="1778" y="457"/>
                    <a:pt x="1778" y="457"/>
                    <a:pt x="1778" y="457"/>
                  </a:cubicBezTo>
                  <a:cubicBezTo>
                    <a:pt x="1763" y="469"/>
                    <a:pt x="1749" y="483"/>
                    <a:pt x="1736" y="498"/>
                  </a:cubicBezTo>
                  <a:cubicBezTo>
                    <a:pt x="1736" y="0"/>
                    <a:pt x="1736" y="0"/>
                    <a:pt x="1736" y="0"/>
                  </a:cubicBezTo>
                  <a:cubicBezTo>
                    <a:pt x="1229" y="0"/>
                    <a:pt x="1229" y="0"/>
                    <a:pt x="1229" y="0"/>
                  </a:cubicBezTo>
                  <a:cubicBezTo>
                    <a:pt x="1229" y="416"/>
                    <a:pt x="1229" y="416"/>
                    <a:pt x="1229" y="416"/>
                  </a:cubicBezTo>
                  <a:cubicBezTo>
                    <a:pt x="1187" y="416"/>
                    <a:pt x="1187" y="416"/>
                    <a:pt x="1187" y="416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680" y="0"/>
                    <a:pt x="680" y="0"/>
                    <a:pt x="680" y="0"/>
                  </a:cubicBezTo>
                  <a:cubicBezTo>
                    <a:pt x="680" y="417"/>
                    <a:pt x="680" y="417"/>
                    <a:pt x="680" y="417"/>
                  </a:cubicBezTo>
                  <a:cubicBezTo>
                    <a:pt x="638" y="417"/>
                    <a:pt x="638" y="417"/>
                    <a:pt x="638" y="417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75"/>
                    <a:pt x="131" y="475"/>
                    <a:pt x="131" y="475"/>
                  </a:cubicBezTo>
                  <a:cubicBezTo>
                    <a:pt x="2" y="906"/>
                    <a:pt x="2" y="906"/>
                    <a:pt x="2" y="906"/>
                  </a:cubicBezTo>
                  <a:cubicBezTo>
                    <a:pt x="115" y="906"/>
                    <a:pt x="115" y="906"/>
                    <a:pt x="115" y="906"/>
                  </a:cubicBezTo>
                  <a:cubicBezTo>
                    <a:pt x="173" y="715"/>
                    <a:pt x="173" y="715"/>
                    <a:pt x="173" y="715"/>
                  </a:cubicBezTo>
                  <a:cubicBezTo>
                    <a:pt x="189" y="715"/>
                    <a:pt x="189" y="715"/>
                    <a:pt x="189" y="715"/>
                  </a:cubicBezTo>
                  <a:cubicBezTo>
                    <a:pt x="283" y="906"/>
                    <a:pt x="283" y="906"/>
                    <a:pt x="283" y="906"/>
                  </a:cubicBezTo>
                  <a:cubicBezTo>
                    <a:pt x="421" y="906"/>
                    <a:pt x="421" y="906"/>
                    <a:pt x="421" y="906"/>
                  </a:cubicBezTo>
                  <a:cubicBezTo>
                    <a:pt x="329" y="715"/>
                    <a:pt x="329" y="715"/>
                    <a:pt x="329" y="715"/>
                  </a:cubicBezTo>
                  <a:cubicBezTo>
                    <a:pt x="537" y="715"/>
                    <a:pt x="537" y="715"/>
                    <a:pt x="537" y="715"/>
                  </a:cubicBezTo>
                  <a:cubicBezTo>
                    <a:pt x="479" y="906"/>
                    <a:pt x="479" y="906"/>
                    <a:pt x="479" y="906"/>
                  </a:cubicBezTo>
                  <a:cubicBezTo>
                    <a:pt x="604" y="906"/>
                    <a:pt x="604" y="906"/>
                    <a:pt x="604" y="906"/>
                  </a:cubicBezTo>
                  <a:cubicBezTo>
                    <a:pt x="661" y="715"/>
                    <a:pt x="661" y="715"/>
                    <a:pt x="661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727" y="715"/>
                    <a:pt x="727" y="715"/>
                    <a:pt x="727" y="715"/>
                  </a:cubicBezTo>
                  <a:cubicBezTo>
                    <a:pt x="730" y="715"/>
                    <a:pt x="730" y="715"/>
                    <a:pt x="730" y="715"/>
                  </a:cubicBezTo>
                  <a:cubicBezTo>
                    <a:pt x="965" y="715"/>
                    <a:pt x="965" y="715"/>
                    <a:pt x="965" y="715"/>
                  </a:cubicBezTo>
                  <a:cubicBezTo>
                    <a:pt x="910" y="905"/>
                    <a:pt x="910" y="905"/>
                    <a:pt x="910" y="905"/>
                  </a:cubicBezTo>
                  <a:cubicBezTo>
                    <a:pt x="1035" y="905"/>
                    <a:pt x="1035" y="905"/>
                    <a:pt x="1035" y="905"/>
                  </a:cubicBezTo>
                  <a:cubicBezTo>
                    <a:pt x="1088" y="715"/>
                    <a:pt x="1088" y="715"/>
                    <a:pt x="1088" y="715"/>
                  </a:cubicBezTo>
                  <a:cubicBezTo>
                    <a:pt x="1145" y="715"/>
                    <a:pt x="1145" y="715"/>
                    <a:pt x="1145" y="715"/>
                  </a:cubicBezTo>
                  <a:cubicBezTo>
                    <a:pt x="1146" y="905"/>
                    <a:pt x="1146" y="905"/>
                    <a:pt x="1146" y="905"/>
                  </a:cubicBezTo>
                  <a:cubicBezTo>
                    <a:pt x="1252" y="905"/>
                    <a:pt x="1252" y="905"/>
                    <a:pt x="1252" y="905"/>
                  </a:cubicBezTo>
                  <a:cubicBezTo>
                    <a:pt x="1372" y="715"/>
                    <a:pt x="1372" y="715"/>
                    <a:pt x="1372" y="715"/>
                  </a:cubicBezTo>
                  <a:cubicBezTo>
                    <a:pt x="1451" y="715"/>
                    <a:pt x="1451" y="715"/>
                    <a:pt x="1451" y="715"/>
                  </a:cubicBezTo>
                  <a:cubicBezTo>
                    <a:pt x="1410" y="905"/>
                    <a:pt x="1410" y="905"/>
                    <a:pt x="1410" y="905"/>
                  </a:cubicBezTo>
                  <a:cubicBezTo>
                    <a:pt x="1534" y="905"/>
                    <a:pt x="1534" y="905"/>
                    <a:pt x="1534" y="905"/>
                  </a:cubicBezTo>
                  <a:cubicBezTo>
                    <a:pt x="1574" y="715"/>
                    <a:pt x="1574" y="715"/>
                    <a:pt x="1574" y="715"/>
                  </a:cubicBezTo>
                  <a:cubicBezTo>
                    <a:pt x="1645" y="715"/>
                    <a:pt x="1645" y="715"/>
                    <a:pt x="1645" y="715"/>
                  </a:cubicBezTo>
                  <a:cubicBezTo>
                    <a:pt x="1643" y="774"/>
                    <a:pt x="1658" y="827"/>
                    <a:pt x="1697" y="863"/>
                  </a:cubicBezTo>
                  <a:cubicBezTo>
                    <a:pt x="1745" y="907"/>
                    <a:pt x="1818" y="916"/>
                    <a:pt x="1872" y="916"/>
                  </a:cubicBezTo>
                  <a:cubicBezTo>
                    <a:pt x="1947" y="916"/>
                    <a:pt x="2024" y="905"/>
                    <a:pt x="2102" y="888"/>
                  </a:cubicBezTo>
                  <a:cubicBezTo>
                    <a:pt x="2145" y="715"/>
                    <a:pt x="2145" y="715"/>
                    <a:pt x="2145" y="715"/>
                  </a:cubicBezTo>
                  <a:cubicBezTo>
                    <a:pt x="2285" y="715"/>
                    <a:pt x="2285" y="715"/>
                    <a:pt x="2285" y="715"/>
                  </a:cubicBezTo>
                  <a:cubicBezTo>
                    <a:pt x="2285" y="0"/>
                    <a:pt x="2285" y="0"/>
                    <a:pt x="2285" y="0"/>
                  </a:cubicBezTo>
                  <a:cubicBezTo>
                    <a:pt x="1778" y="0"/>
                    <a:pt x="1778" y="0"/>
                    <a:pt x="1778" y="0"/>
                  </a:cubicBezTo>
                  <a:cubicBezTo>
                    <a:pt x="1778" y="0"/>
                    <a:pt x="1778" y="0"/>
                    <a:pt x="1778" y="0"/>
                  </a:cubicBezTo>
                  <a:close/>
                  <a:moveTo>
                    <a:pt x="222" y="1195"/>
                  </a:moveTo>
                  <a:cubicBezTo>
                    <a:pt x="203" y="1286"/>
                    <a:pt x="203" y="1286"/>
                    <a:pt x="203" y="1286"/>
                  </a:cubicBezTo>
                  <a:cubicBezTo>
                    <a:pt x="200" y="1299"/>
                    <a:pt x="196" y="1320"/>
                    <a:pt x="220" y="1320"/>
                  </a:cubicBezTo>
                  <a:cubicBezTo>
                    <a:pt x="249" y="1320"/>
                    <a:pt x="253" y="1298"/>
                    <a:pt x="259" y="1272"/>
                  </a:cubicBezTo>
                  <a:cubicBezTo>
                    <a:pt x="275" y="1195"/>
                    <a:pt x="275" y="1195"/>
                    <a:pt x="275" y="1195"/>
                  </a:cubicBezTo>
                  <a:cubicBezTo>
                    <a:pt x="321" y="1195"/>
                    <a:pt x="321" y="1195"/>
                    <a:pt x="321" y="1195"/>
                  </a:cubicBezTo>
                  <a:cubicBezTo>
                    <a:pt x="300" y="1296"/>
                    <a:pt x="300" y="1296"/>
                    <a:pt x="300" y="1296"/>
                  </a:cubicBezTo>
                  <a:cubicBezTo>
                    <a:pt x="294" y="1329"/>
                    <a:pt x="293" y="1333"/>
                    <a:pt x="292" y="1337"/>
                  </a:cubicBezTo>
                  <a:cubicBezTo>
                    <a:pt x="292" y="1341"/>
                    <a:pt x="291" y="1344"/>
                    <a:pt x="291" y="1348"/>
                  </a:cubicBezTo>
                  <a:cubicBezTo>
                    <a:pt x="247" y="1348"/>
                    <a:pt x="247" y="1348"/>
                    <a:pt x="247" y="1348"/>
                  </a:cubicBezTo>
                  <a:cubicBezTo>
                    <a:pt x="250" y="1328"/>
                    <a:pt x="250" y="1328"/>
                    <a:pt x="250" y="1328"/>
                  </a:cubicBezTo>
                  <a:cubicBezTo>
                    <a:pt x="244" y="1334"/>
                    <a:pt x="229" y="1352"/>
                    <a:pt x="200" y="1352"/>
                  </a:cubicBezTo>
                  <a:cubicBezTo>
                    <a:pt x="179" y="1352"/>
                    <a:pt x="164" y="1343"/>
                    <a:pt x="158" y="1331"/>
                  </a:cubicBezTo>
                  <a:cubicBezTo>
                    <a:pt x="151" y="1319"/>
                    <a:pt x="155" y="1297"/>
                    <a:pt x="157" y="1290"/>
                  </a:cubicBezTo>
                  <a:cubicBezTo>
                    <a:pt x="177" y="1195"/>
                    <a:pt x="177" y="1195"/>
                    <a:pt x="177" y="1195"/>
                  </a:cubicBezTo>
                  <a:cubicBezTo>
                    <a:pt x="222" y="1195"/>
                    <a:pt x="222" y="1195"/>
                    <a:pt x="222" y="1195"/>
                  </a:cubicBezTo>
                  <a:cubicBezTo>
                    <a:pt x="222" y="1195"/>
                    <a:pt x="222" y="1195"/>
                    <a:pt x="222" y="1195"/>
                  </a:cubicBezTo>
                  <a:close/>
                  <a:moveTo>
                    <a:pt x="514" y="1225"/>
                  </a:moveTo>
                  <a:cubicBezTo>
                    <a:pt x="550" y="1225"/>
                    <a:pt x="550" y="1225"/>
                    <a:pt x="550" y="1225"/>
                  </a:cubicBezTo>
                  <a:cubicBezTo>
                    <a:pt x="556" y="1196"/>
                    <a:pt x="556" y="1196"/>
                    <a:pt x="556" y="1196"/>
                  </a:cubicBezTo>
                  <a:cubicBezTo>
                    <a:pt x="520" y="1196"/>
                    <a:pt x="520" y="1196"/>
                    <a:pt x="520" y="1196"/>
                  </a:cubicBezTo>
                  <a:cubicBezTo>
                    <a:pt x="530" y="1149"/>
                    <a:pt x="530" y="1149"/>
                    <a:pt x="530" y="1149"/>
                  </a:cubicBezTo>
                  <a:cubicBezTo>
                    <a:pt x="482" y="1166"/>
                    <a:pt x="482" y="1166"/>
                    <a:pt x="482" y="1166"/>
                  </a:cubicBezTo>
                  <a:cubicBezTo>
                    <a:pt x="475" y="1196"/>
                    <a:pt x="475" y="1196"/>
                    <a:pt x="475" y="1196"/>
                  </a:cubicBezTo>
                  <a:cubicBezTo>
                    <a:pt x="414" y="1196"/>
                    <a:pt x="414" y="1196"/>
                    <a:pt x="414" y="1196"/>
                  </a:cubicBezTo>
                  <a:cubicBezTo>
                    <a:pt x="424" y="1149"/>
                    <a:pt x="424" y="1149"/>
                    <a:pt x="424" y="1149"/>
                  </a:cubicBezTo>
                  <a:cubicBezTo>
                    <a:pt x="376" y="1166"/>
                    <a:pt x="376" y="1166"/>
                    <a:pt x="376" y="1166"/>
                  </a:cubicBezTo>
                  <a:cubicBezTo>
                    <a:pt x="369" y="1196"/>
                    <a:pt x="369" y="1196"/>
                    <a:pt x="369" y="1196"/>
                  </a:cubicBezTo>
                  <a:cubicBezTo>
                    <a:pt x="340" y="1196"/>
                    <a:pt x="340" y="1196"/>
                    <a:pt x="340" y="1196"/>
                  </a:cubicBezTo>
                  <a:cubicBezTo>
                    <a:pt x="333" y="1225"/>
                    <a:pt x="333" y="1225"/>
                    <a:pt x="333" y="1225"/>
                  </a:cubicBezTo>
                  <a:cubicBezTo>
                    <a:pt x="363" y="1225"/>
                    <a:pt x="363" y="1225"/>
                    <a:pt x="363" y="1225"/>
                  </a:cubicBezTo>
                  <a:cubicBezTo>
                    <a:pt x="345" y="1310"/>
                    <a:pt x="345" y="1310"/>
                    <a:pt x="345" y="1310"/>
                  </a:cubicBezTo>
                  <a:cubicBezTo>
                    <a:pt x="342" y="1322"/>
                    <a:pt x="336" y="1351"/>
                    <a:pt x="382" y="1351"/>
                  </a:cubicBezTo>
                  <a:cubicBezTo>
                    <a:pt x="389" y="1351"/>
                    <a:pt x="402" y="1350"/>
                    <a:pt x="417" y="1346"/>
                  </a:cubicBezTo>
                  <a:cubicBezTo>
                    <a:pt x="424" y="1317"/>
                    <a:pt x="424" y="1317"/>
                    <a:pt x="424" y="1317"/>
                  </a:cubicBezTo>
                  <a:cubicBezTo>
                    <a:pt x="418" y="1317"/>
                    <a:pt x="415" y="1317"/>
                    <a:pt x="408" y="1317"/>
                  </a:cubicBezTo>
                  <a:cubicBezTo>
                    <a:pt x="388" y="1317"/>
                    <a:pt x="391" y="1309"/>
                    <a:pt x="393" y="1295"/>
                  </a:cubicBezTo>
                  <a:cubicBezTo>
                    <a:pt x="408" y="1225"/>
                    <a:pt x="408" y="1225"/>
                    <a:pt x="408" y="1225"/>
                  </a:cubicBezTo>
                  <a:cubicBezTo>
                    <a:pt x="469" y="1225"/>
                    <a:pt x="469" y="1225"/>
                    <a:pt x="469" y="1225"/>
                  </a:cubicBezTo>
                  <a:cubicBezTo>
                    <a:pt x="451" y="1310"/>
                    <a:pt x="451" y="1310"/>
                    <a:pt x="451" y="1310"/>
                  </a:cubicBezTo>
                  <a:cubicBezTo>
                    <a:pt x="448" y="1322"/>
                    <a:pt x="442" y="1351"/>
                    <a:pt x="488" y="1351"/>
                  </a:cubicBezTo>
                  <a:cubicBezTo>
                    <a:pt x="495" y="1351"/>
                    <a:pt x="508" y="1350"/>
                    <a:pt x="523" y="1346"/>
                  </a:cubicBezTo>
                  <a:cubicBezTo>
                    <a:pt x="530" y="1317"/>
                    <a:pt x="530" y="1317"/>
                    <a:pt x="530" y="1317"/>
                  </a:cubicBezTo>
                  <a:cubicBezTo>
                    <a:pt x="524" y="1317"/>
                    <a:pt x="521" y="1317"/>
                    <a:pt x="514" y="1317"/>
                  </a:cubicBezTo>
                  <a:cubicBezTo>
                    <a:pt x="494" y="1317"/>
                    <a:pt x="496" y="1309"/>
                    <a:pt x="499" y="1295"/>
                  </a:cubicBezTo>
                  <a:cubicBezTo>
                    <a:pt x="514" y="1225"/>
                    <a:pt x="514" y="1225"/>
                    <a:pt x="514" y="1225"/>
                  </a:cubicBezTo>
                  <a:cubicBezTo>
                    <a:pt x="514" y="1225"/>
                    <a:pt x="514" y="1225"/>
                    <a:pt x="514" y="1225"/>
                  </a:cubicBezTo>
                  <a:close/>
                  <a:moveTo>
                    <a:pt x="579" y="1194"/>
                  </a:moveTo>
                  <a:cubicBezTo>
                    <a:pt x="624" y="1194"/>
                    <a:pt x="624" y="1194"/>
                    <a:pt x="624" y="1194"/>
                  </a:cubicBezTo>
                  <a:cubicBezTo>
                    <a:pt x="591" y="1348"/>
                    <a:pt x="591" y="1348"/>
                    <a:pt x="591" y="1348"/>
                  </a:cubicBezTo>
                  <a:cubicBezTo>
                    <a:pt x="546" y="1348"/>
                    <a:pt x="546" y="1348"/>
                    <a:pt x="546" y="1348"/>
                  </a:cubicBezTo>
                  <a:cubicBezTo>
                    <a:pt x="579" y="1194"/>
                    <a:pt x="579" y="1194"/>
                    <a:pt x="579" y="1194"/>
                  </a:cubicBezTo>
                  <a:cubicBezTo>
                    <a:pt x="579" y="1194"/>
                    <a:pt x="579" y="1194"/>
                    <a:pt x="579" y="1194"/>
                  </a:cubicBezTo>
                  <a:close/>
                  <a:moveTo>
                    <a:pt x="591" y="1129"/>
                  </a:moveTo>
                  <a:cubicBezTo>
                    <a:pt x="640" y="1129"/>
                    <a:pt x="640" y="1129"/>
                    <a:pt x="640" y="1129"/>
                  </a:cubicBezTo>
                  <a:cubicBezTo>
                    <a:pt x="631" y="1168"/>
                    <a:pt x="631" y="1168"/>
                    <a:pt x="631" y="1168"/>
                  </a:cubicBezTo>
                  <a:cubicBezTo>
                    <a:pt x="583" y="1168"/>
                    <a:pt x="583" y="1168"/>
                    <a:pt x="583" y="1168"/>
                  </a:cubicBezTo>
                  <a:cubicBezTo>
                    <a:pt x="591" y="1129"/>
                    <a:pt x="591" y="1129"/>
                    <a:pt x="591" y="1129"/>
                  </a:cubicBezTo>
                  <a:cubicBezTo>
                    <a:pt x="591" y="1129"/>
                    <a:pt x="591" y="1129"/>
                    <a:pt x="591" y="1129"/>
                  </a:cubicBezTo>
                  <a:close/>
                  <a:moveTo>
                    <a:pt x="653" y="1222"/>
                  </a:moveTo>
                  <a:cubicBezTo>
                    <a:pt x="654" y="1221"/>
                    <a:pt x="657" y="1205"/>
                    <a:pt x="659" y="1194"/>
                  </a:cubicBezTo>
                  <a:cubicBezTo>
                    <a:pt x="702" y="1194"/>
                    <a:pt x="702" y="1194"/>
                    <a:pt x="702" y="1194"/>
                  </a:cubicBezTo>
                  <a:cubicBezTo>
                    <a:pt x="698" y="1217"/>
                    <a:pt x="698" y="1217"/>
                    <a:pt x="698" y="1217"/>
                  </a:cubicBezTo>
                  <a:cubicBezTo>
                    <a:pt x="704" y="1210"/>
                    <a:pt x="720" y="1191"/>
                    <a:pt x="753" y="1191"/>
                  </a:cubicBezTo>
                  <a:cubicBezTo>
                    <a:pt x="784" y="1191"/>
                    <a:pt x="793" y="1209"/>
                    <a:pt x="794" y="1220"/>
                  </a:cubicBezTo>
                  <a:cubicBezTo>
                    <a:pt x="796" y="1229"/>
                    <a:pt x="795" y="1236"/>
                    <a:pt x="789" y="1265"/>
                  </a:cubicBezTo>
                  <a:cubicBezTo>
                    <a:pt x="771" y="1348"/>
                    <a:pt x="771" y="1348"/>
                    <a:pt x="771" y="1348"/>
                  </a:cubicBezTo>
                  <a:cubicBezTo>
                    <a:pt x="725" y="1348"/>
                    <a:pt x="725" y="1348"/>
                    <a:pt x="725" y="1348"/>
                  </a:cubicBezTo>
                  <a:cubicBezTo>
                    <a:pt x="746" y="1253"/>
                    <a:pt x="746" y="1253"/>
                    <a:pt x="746" y="1253"/>
                  </a:cubicBezTo>
                  <a:cubicBezTo>
                    <a:pt x="747" y="1246"/>
                    <a:pt x="748" y="1241"/>
                    <a:pt x="746" y="1236"/>
                  </a:cubicBezTo>
                  <a:cubicBezTo>
                    <a:pt x="745" y="1230"/>
                    <a:pt x="739" y="1223"/>
                    <a:pt x="728" y="1223"/>
                  </a:cubicBezTo>
                  <a:cubicBezTo>
                    <a:pt x="718" y="1223"/>
                    <a:pt x="708" y="1227"/>
                    <a:pt x="702" y="1235"/>
                  </a:cubicBezTo>
                  <a:cubicBezTo>
                    <a:pt x="698" y="1239"/>
                    <a:pt x="694" y="1246"/>
                    <a:pt x="691" y="1258"/>
                  </a:cubicBezTo>
                  <a:cubicBezTo>
                    <a:pt x="672" y="1348"/>
                    <a:pt x="672" y="1348"/>
                    <a:pt x="672" y="1348"/>
                  </a:cubicBezTo>
                  <a:cubicBezTo>
                    <a:pt x="627" y="1348"/>
                    <a:pt x="627" y="1348"/>
                    <a:pt x="627" y="1348"/>
                  </a:cubicBezTo>
                  <a:cubicBezTo>
                    <a:pt x="653" y="1222"/>
                    <a:pt x="653" y="1222"/>
                    <a:pt x="653" y="1222"/>
                  </a:cubicBezTo>
                  <a:cubicBezTo>
                    <a:pt x="653" y="1222"/>
                    <a:pt x="653" y="1222"/>
                    <a:pt x="653" y="1222"/>
                  </a:cubicBezTo>
                  <a:close/>
                  <a:moveTo>
                    <a:pt x="985" y="1196"/>
                  </a:moveTo>
                  <a:cubicBezTo>
                    <a:pt x="981" y="1207"/>
                    <a:pt x="978" y="1218"/>
                    <a:pt x="975" y="1233"/>
                  </a:cubicBezTo>
                  <a:cubicBezTo>
                    <a:pt x="951" y="1346"/>
                    <a:pt x="951" y="1346"/>
                    <a:pt x="951" y="1346"/>
                  </a:cubicBezTo>
                  <a:cubicBezTo>
                    <a:pt x="939" y="1403"/>
                    <a:pt x="891" y="1409"/>
                    <a:pt x="861" y="1409"/>
                  </a:cubicBezTo>
                  <a:cubicBezTo>
                    <a:pt x="839" y="1409"/>
                    <a:pt x="797" y="1406"/>
                    <a:pt x="804" y="1359"/>
                  </a:cubicBezTo>
                  <a:cubicBezTo>
                    <a:pt x="847" y="1359"/>
                    <a:pt x="847" y="1359"/>
                    <a:pt x="847" y="1359"/>
                  </a:cubicBezTo>
                  <a:cubicBezTo>
                    <a:pt x="847" y="1362"/>
                    <a:pt x="847" y="1367"/>
                    <a:pt x="850" y="1372"/>
                  </a:cubicBezTo>
                  <a:cubicBezTo>
                    <a:pt x="852" y="1376"/>
                    <a:pt x="858" y="1380"/>
                    <a:pt x="869" y="1380"/>
                  </a:cubicBezTo>
                  <a:cubicBezTo>
                    <a:pt x="883" y="1380"/>
                    <a:pt x="896" y="1374"/>
                    <a:pt x="902" y="1360"/>
                  </a:cubicBezTo>
                  <a:cubicBezTo>
                    <a:pt x="905" y="1353"/>
                    <a:pt x="906" y="1347"/>
                    <a:pt x="912" y="1324"/>
                  </a:cubicBezTo>
                  <a:cubicBezTo>
                    <a:pt x="893" y="1343"/>
                    <a:pt x="877" y="1345"/>
                    <a:pt x="866" y="1345"/>
                  </a:cubicBezTo>
                  <a:cubicBezTo>
                    <a:pt x="822" y="1345"/>
                    <a:pt x="809" y="1307"/>
                    <a:pt x="817" y="1270"/>
                  </a:cubicBezTo>
                  <a:cubicBezTo>
                    <a:pt x="825" y="1231"/>
                    <a:pt x="855" y="1194"/>
                    <a:pt x="899" y="1194"/>
                  </a:cubicBezTo>
                  <a:cubicBezTo>
                    <a:pt x="927" y="1194"/>
                    <a:pt x="934" y="1209"/>
                    <a:pt x="937" y="1216"/>
                  </a:cubicBezTo>
                  <a:cubicBezTo>
                    <a:pt x="943" y="1196"/>
                    <a:pt x="943" y="1196"/>
                    <a:pt x="943" y="1196"/>
                  </a:cubicBezTo>
                  <a:cubicBezTo>
                    <a:pt x="985" y="1196"/>
                    <a:pt x="985" y="1196"/>
                    <a:pt x="985" y="1196"/>
                  </a:cubicBezTo>
                  <a:cubicBezTo>
                    <a:pt x="985" y="1196"/>
                    <a:pt x="985" y="1196"/>
                    <a:pt x="985" y="1196"/>
                  </a:cubicBezTo>
                  <a:close/>
                  <a:moveTo>
                    <a:pt x="883" y="1315"/>
                  </a:moveTo>
                  <a:cubicBezTo>
                    <a:pt x="914" y="1315"/>
                    <a:pt x="922" y="1277"/>
                    <a:pt x="924" y="1271"/>
                  </a:cubicBezTo>
                  <a:cubicBezTo>
                    <a:pt x="927" y="1253"/>
                    <a:pt x="930" y="1224"/>
                    <a:pt x="903" y="1224"/>
                  </a:cubicBezTo>
                  <a:cubicBezTo>
                    <a:pt x="886" y="1224"/>
                    <a:pt x="869" y="1237"/>
                    <a:pt x="862" y="1270"/>
                  </a:cubicBezTo>
                  <a:cubicBezTo>
                    <a:pt x="861" y="1277"/>
                    <a:pt x="853" y="1315"/>
                    <a:pt x="883" y="1315"/>
                  </a:cubicBezTo>
                  <a:moveTo>
                    <a:pt x="1164" y="1346"/>
                  </a:moveTo>
                  <a:cubicBezTo>
                    <a:pt x="1149" y="1350"/>
                    <a:pt x="1136" y="1351"/>
                    <a:pt x="1129" y="1351"/>
                  </a:cubicBezTo>
                  <a:cubicBezTo>
                    <a:pt x="1083" y="1351"/>
                    <a:pt x="1089" y="1322"/>
                    <a:pt x="1092" y="1310"/>
                  </a:cubicBezTo>
                  <a:cubicBezTo>
                    <a:pt x="1110" y="1225"/>
                    <a:pt x="1110" y="1225"/>
                    <a:pt x="1110" y="1225"/>
                  </a:cubicBezTo>
                  <a:cubicBezTo>
                    <a:pt x="1080" y="1225"/>
                    <a:pt x="1080" y="1225"/>
                    <a:pt x="1080" y="1225"/>
                  </a:cubicBezTo>
                  <a:cubicBezTo>
                    <a:pt x="1087" y="1196"/>
                    <a:pt x="1087" y="1196"/>
                    <a:pt x="1087" y="1196"/>
                  </a:cubicBezTo>
                  <a:cubicBezTo>
                    <a:pt x="1116" y="1196"/>
                    <a:pt x="1116" y="1196"/>
                    <a:pt x="1116" y="1196"/>
                  </a:cubicBezTo>
                  <a:cubicBezTo>
                    <a:pt x="1123" y="1166"/>
                    <a:pt x="1123" y="1166"/>
                    <a:pt x="1123" y="1166"/>
                  </a:cubicBezTo>
                  <a:cubicBezTo>
                    <a:pt x="1171" y="1149"/>
                    <a:pt x="1171" y="1149"/>
                    <a:pt x="1171" y="1149"/>
                  </a:cubicBezTo>
                  <a:cubicBezTo>
                    <a:pt x="1161" y="1196"/>
                    <a:pt x="1161" y="1196"/>
                    <a:pt x="1161" y="1196"/>
                  </a:cubicBezTo>
                  <a:cubicBezTo>
                    <a:pt x="1198" y="1196"/>
                    <a:pt x="1198" y="1196"/>
                    <a:pt x="1198" y="1196"/>
                  </a:cubicBezTo>
                  <a:cubicBezTo>
                    <a:pt x="1191" y="1225"/>
                    <a:pt x="1191" y="1225"/>
                    <a:pt x="1191" y="1225"/>
                  </a:cubicBezTo>
                  <a:cubicBezTo>
                    <a:pt x="1155" y="1225"/>
                    <a:pt x="1155" y="1225"/>
                    <a:pt x="1155" y="1225"/>
                  </a:cubicBezTo>
                  <a:cubicBezTo>
                    <a:pt x="1140" y="1295"/>
                    <a:pt x="1140" y="1295"/>
                    <a:pt x="1140" y="1295"/>
                  </a:cubicBezTo>
                  <a:cubicBezTo>
                    <a:pt x="1137" y="1309"/>
                    <a:pt x="1135" y="1317"/>
                    <a:pt x="1155" y="1317"/>
                  </a:cubicBezTo>
                  <a:cubicBezTo>
                    <a:pt x="1162" y="1317"/>
                    <a:pt x="1165" y="1317"/>
                    <a:pt x="1171" y="1317"/>
                  </a:cubicBezTo>
                  <a:cubicBezTo>
                    <a:pt x="1164" y="1346"/>
                    <a:pt x="1164" y="1346"/>
                    <a:pt x="1164" y="1346"/>
                  </a:cubicBezTo>
                  <a:cubicBezTo>
                    <a:pt x="1164" y="1346"/>
                    <a:pt x="1164" y="1346"/>
                    <a:pt x="1164" y="1346"/>
                  </a:cubicBezTo>
                  <a:close/>
                  <a:moveTo>
                    <a:pt x="1235" y="1129"/>
                  </a:moveTo>
                  <a:cubicBezTo>
                    <a:pt x="1280" y="1129"/>
                    <a:pt x="1280" y="1129"/>
                    <a:pt x="1280" y="1129"/>
                  </a:cubicBezTo>
                  <a:cubicBezTo>
                    <a:pt x="1261" y="1216"/>
                    <a:pt x="1261" y="1216"/>
                    <a:pt x="1261" y="1216"/>
                  </a:cubicBezTo>
                  <a:cubicBezTo>
                    <a:pt x="1268" y="1208"/>
                    <a:pt x="1283" y="1193"/>
                    <a:pt x="1311" y="1193"/>
                  </a:cubicBezTo>
                  <a:cubicBezTo>
                    <a:pt x="1334" y="1193"/>
                    <a:pt x="1346" y="1204"/>
                    <a:pt x="1351" y="1214"/>
                  </a:cubicBezTo>
                  <a:cubicBezTo>
                    <a:pt x="1355" y="1221"/>
                    <a:pt x="1356" y="1235"/>
                    <a:pt x="1352" y="1255"/>
                  </a:cubicBezTo>
                  <a:cubicBezTo>
                    <a:pt x="1332" y="1348"/>
                    <a:pt x="1332" y="1348"/>
                    <a:pt x="1332" y="1348"/>
                  </a:cubicBezTo>
                  <a:cubicBezTo>
                    <a:pt x="1288" y="1348"/>
                    <a:pt x="1288" y="1348"/>
                    <a:pt x="1288" y="1348"/>
                  </a:cubicBezTo>
                  <a:cubicBezTo>
                    <a:pt x="1307" y="1256"/>
                    <a:pt x="1307" y="1256"/>
                    <a:pt x="1307" y="1256"/>
                  </a:cubicBezTo>
                  <a:cubicBezTo>
                    <a:pt x="1309" y="1248"/>
                    <a:pt x="1314" y="1223"/>
                    <a:pt x="1289" y="1223"/>
                  </a:cubicBezTo>
                  <a:cubicBezTo>
                    <a:pt x="1276" y="1223"/>
                    <a:pt x="1259" y="1230"/>
                    <a:pt x="1253" y="1254"/>
                  </a:cubicBezTo>
                  <a:cubicBezTo>
                    <a:pt x="1234" y="1348"/>
                    <a:pt x="1234" y="1348"/>
                    <a:pt x="1234" y="1348"/>
                  </a:cubicBezTo>
                  <a:cubicBezTo>
                    <a:pt x="1189" y="1348"/>
                    <a:pt x="1189" y="1348"/>
                    <a:pt x="1189" y="1348"/>
                  </a:cubicBezTo>
                  <a:cubicBezTo>
                    <a:pt x="1235" y="1129"/>
                    <a:pt x="1235" y="1129"/>
                    <a:pt x="1235" y="1129"/>
                  </a:cubicBezTo>
                  <a:cubicBezTo>
                    <a:pt x="1235" y="1129"/>
                    <a:pt x="1235" y="1129"/>
                    <a:pt x="1235" y="1129"/>
                  </a:cubicBezTo>
                  <a:close/>
                  <a:moveTo>
                    <a:pt x="1387" y="1232"/>
                  </a:moveTo>
                  <a:cubicBezTo>
                    <a:pt x="1389" y="1225"/>
                    <a:pt x="1392" y="1203"/>
                    <a:pt x="1393" y="1194"/>
                  </a:cubicBezTo>
                  <a:cubicBezTo>
                    <a:pt x="1435" y="1194"/>
                    <a:pt x="1435" y="1194"/>
                    <a:pt x="1435" y="1194"/>
                  </a:cubicBezTo>
                  <a:cubicBezTo>
                    <a:pt x="1430" y="1223"/>
                    <a:pt x="1430" y="1223"/>
                    <a:pt x="1430" y="1223"/>
                  </a:cubicBezTo>
                  <a:cubicBezTo>
                    <a:pt x="1438" y="1211"/>
                    <a:pt x="1452" y="1192"/>
                    <a:pt x="1489" y="1194"/>
                  </a:cubicBezTo>
                  <a:cubicBezTo>
                    <a:pt x="1480" y="1234"/>
                    <a:pt x="1480" y="1234"/>
                    <a:pt x="1480" y="1234"/>
                  </a:cubicBezTo>
                  <a:cubicBezTo>
                    <a:pt x="1435" y="1230"/>
                    <a:pt x="1428" y="1253"/>
                    <a:pt x="1424" y="1273"/>
                  </a:cubicBezTo>
                  <a:cubicBezTo>
                    <a:pt x="1408" y="1348"/>
                    <a:pt x="1408" y="1348"/>
                    <a:pt x="1408" y="1348"/>
                  </a:cubicBezTo>
                  <a:cubicBezTo>
                    <a:pt x="1363" y="1348"/>
                    <a:pt x="1363" y="1348"/>
                    <a:pt x="1363" y="1348"/>
                  </a:cubicBezTo>
                  <a:cubicBezTo>
                    <a:pt x="1387" y="1232"/>
                    <a:pt x="1387" y="1232"/>
                    <a:pt x="1387" y="1232"/>
                  </a:cubicBezTo>
                  <a:cubicBezTo>
                    <a:pt x="1387" y="1232"/>
                    <a:pt x="1387" y="1232"/>
                    <a:pt x="1387" y="1232"/>
                  </a:cubicBezTo>
                  <a:close/>
                  <a:moveTo>
                    <a:pt x="1582" y="1191"/>
                  </a:moveTo>
                  <a:cubicBezTo>
                    <a:pt x="1637" y="1191"/>
                    <a:pt x="1654" y="1229"/>
                    <a:pt x="1644" y="1271"/>
                  </a:cubicBezTo>
                  <a:cubicBezTo>
                    <a:pt x="1635" y="1315"/>
                    <a:pt x="1602" y="1353"/>
                    <a:pt x="1546" y="1353"/>
                  </a:cubicBezTo>
                  <a:cubicBezTo>
                    <a:pt x="1503" y="1353"/>
                    <a:pt x="1474" y="1326"/>
                    <a:pt x="1485" y="1273"/>
                  </a:cubicBezTo>
                  <a:cubicBezTo>
                    <a:pt x="1493" y="1236"/>
                    <a:pt x="1521" y="1191"/>
                    <a:pt x="1582" y="1191"/>
                  </a:cubicBezTo>
                  <a:moveTo>
                    <a:pt x="1555" y="1322"/>
                  </a:moveTo>
                  <a:cubicBezTo>
                    <a:pt x="1574" y="1322"/>
                    <a:pt x="1590" y="1310"/>
                    <a:pt x="1599" y="1270"/>
                  </a:cubicBezTo>
                  <a:cubicBezTo>
                    <a:pt x="1603" y="1250"/>
                    <a:pt x="1605" y="1221"/>
                    <a:pt x="1575" y="1221"/>
                  </a:cubicBezTo>
                  <a:cubicBezTo>
                    <a:pt x="1543" y="1221"/>
                    <a:pt x="1534" y="1259"/>
                    <a:pt x="1531" y="1273"/>
                  </a:cubicBezTo>
                  <a:cubicBezTo>
                    <a:pt x="1524" y="1307"/>
                    <a:pt x="1532" y="1322"/>
                    <a:pt x="1555" y="1322"/>
                  </a:cubicBezTo>
                  <a:moveTo>
                    <a:pt x="1734" y="1195"/>
                  </a:moveTo>
                  <a:cubicBezTo>
                    <a:pt x="1714" y="1286"/>
                    <a:pt x="1714" y="1286"/>
                    <a:pt x="1714" y="1286"/>
                  </a:cubicBezTo>
                  <a:cubicBezTo>
                    <a:pt x="1711" y="1299"/>
                    <a:pt x="1707" y="1320"/>
                    <a:pt x="1731" y="1320"/>
                  </a:cubicBezTo>
                  <a:cubicBezTo>
                    <a:pt x="1760" y="1320"/>
                    <a:pt x="1765" y="1298"/>
                    <a:pt x="1770" y="1272"/>
                  </a:cubicBezTo>
                  <a:cubicBezTo>
                    <a:pt x="1786" y="1195"/>
                    <a:pt x="1786" y="1195"/>
                    <a:pt x="1786" y="1195"/>
                  </a:cubicBezTo>
                  <a:cubicBezTo>
                    <a:pt x="1833" y="1195"/>
                    <a:pt x="1833" y="1195"/>
                    <a:pt x="1833" y="1195"/>
                  </a:cubicBezTo>
                  <a:cubicBezTo>
                    <a:pt x="1811" y="1296"/>
                    <a:pt x="1811" y="1296"/>
                    <a:pt x="1811" y="1296"/>
                  </a:cubicBezTo>
                  <a:cubicBezTo>
                    <a:pt x="1805" y="1329"/>
                    <a:pt x="1804" y="1333"/>
                    <a:pt x="1804" y="1337"/>
                  </a:cubicBezTo>
                  <a:cubicBezTo>
                    <a:pt x="1803" y="1341"/>
                    <a:pt x="1802" y="1344"/>
                    <a:pt x="1802" y="1348"/>
                  </a:cubicBezTo>
                  <a:cubicBezTo>
                    <a:pt x="1758" y="1348"/>
                    <a:pt x="1758" y="1348"/>
                    <a:pt x="1758" y="1348"/>
                  </a:cubicBezTo>
                  <a:cubicBezTo>
                    <a:pt x="1761" y="1328"/>
                    <a:pt x="1761" y="1328"/>
                    <a:pt x="1761" y="1328"/>
                  </a:cubicBezTo>
                  <a:cubicBezTo>
                    <a:pt x="1756" y="1334"/>
                    <a:pt x="1740" y="1352"/>
                    <a:pt x="1711" y="1352"/>
                  </a:cubicBezTo>
                  <a:cubicBezTo>
                    <a:pt x="1690" y="1352"/>
                    <a:pt x="1675" y="1343"/>
                    <a:pt x="1669" y="1331"/>
                  </a:cubicBezTo>
                  <a:cubicBezTo>
                    <a:pt x="1662" y="1319"/>
                    <a:pt x="1666" y="1297"/>
                    <a:pt x="1668" y="1290"/>
                  </a:cubicBezTo>
                  <a:cubicBezTo>
                    <a:pt x="1688" y="1195"/>
                    <a:pt x="1688" y="1195"/>
                    <a:pt x="1688" y="1195"/>
                  </a:cubicBezTo>
                  <a:cubicBezTo>
                    <a:pt x="1734" y="1195"/>
                    <a:pt x="1734" y="1195"/>
                    <a:pt x="1734" y="1195"/>
                  </a:cubicBezTo>
                  <a:cubicBezTo>
                    <a:pt x="1734" y="1195"/>
                    <a:pt x="1734" y="1195"/>
                    <a:pt x="1734" y="1195"/>
                  </a:cubicBezTo>
                  <a:close/>
                  <a:moveTo>
                    <a:pt x="2010" y="1196"/>
                  </a:moveTo>
                  <a:cubicBezTo>
                    <a:pt x="2006" y="1207"/>
                    <a:pt x="2003" y="1218"/>
                    <a:pt x="2000" y="1233"/>
                  </a:cubicBezTo>
                  <a:cubicBezTo>
                    <a:pt x="1976" y="1346"/>
                    <a:pt x="1976" y="1346"/>
                    <a:pt x="1976" y="1346"/>
                  </a:cubicBezTo>
                  <a:cubicBezTo>
                    <a:pt x="1964" y="1403"/>
                    <a:pt x="1915" y="1409"/>
                    <a:pt x="1886" y="1409"/>
                  </a:cubicBezTo>
                  <a:cubicBezTo>
                    <a:pt x="1864" y="1409"/>
                    <a:pt x="1822" y="1406"/>
                    <a:pt x="1829" y="1359"/>
                  </a:cubicBezTo>
                  <a:cubicBezTo>
                    <a:pt x="1872" y="1359"/>
                    <a:pt x="1872" y="1359"/>
                    <a:pt x="1872" y="1359"/>
                  </a:cubicBezTo>
                  <a:cubicBezTo>
                    <a:pt x="1872" y="1362"/>
                    <a:pt x="1871" y="1367"/>
                    <a:pt x="1874" y="1372"/>
                  </a:cubicBezTo>
                  <a:cubicBezTo>
                    <a:pt x="1877" y="1376"/>
                    <a:pt x="1883" y="1380"/>
                    <a:pt x="1894" y="1380"/>
                  </a:cubicBezTo>
                  <a:cubicBezTo>
                    <a:pt x="1908" y="1380"/>
                    <a:pt x="1921" y="1374"/>
                    <a:pt x="1926" y="1360"/>
                  </a:cubicBezTo>
                  <a:cubicBezTo>
                    <a:pt x="1930" y="1353"/>
                    <a:pt x="1931" y="1347"/>
                    <a:pt x="1937" y="1324"/>
                  </a:cubicBezTo>
                  <a:cubicBezTo>
                    <a:pt x="1918" y="1343"/>
                    <a:pt x="1901" y="1345"/>
                    <a:pt x="1891" y="1345"/>
                  </a:cubicBezTo>
                  <a:cubicBezTo>
                    <a:pt x="1847" y="1345"/>
                    <a:pt x="1834" y="1307"/>
                    <a:pt x="1842" y="1270"/>
                  </a:cubicBezTo>
                  <a:cubicBezTo>
                    <a:pt x="1850" y="1231"/>
                    <a:pt x="1880" y="1194"/>
                    <a:pt x="1924" y="1194"/>
                  </a:cubicBezTo>
                  <a:cubicBezTo>
                    <a:pt x="1952" y="1194"/>
                    <a:pt x="1959" y="1209"/>
                    <a:pt x="1962" y="1216"/>
                  </a:cubicBezTo>
                  <a:cubicBezTo>
                    <a:pt x="1968" y="1196"/>
                    <a:pt x="1968" y="1196"/>
                    <a:pt x="1968" y="1196"/>
                  </a:cubicBezTo>
                  <a:cubicBezTo>
                    <a:pt x="2010" y="1196"/>
                    <a:pt x="2010" y="1196"/>
                    <a:pt x="2010" y="1196"/>
                  </a:cubicBezTo>
                  <a:cubicBezTo>
                    <a:pt x="2010" y="1196"/>
                    <a:pt x="2010" y="1196"/>
                    <a:pt x="2010" y="1196"/>
                  </a:cubicBezTo>
                  <a:close/>
                  <a:moveTo>
                    <a:pt x="1908" y="1315"/>
                  </a:moveTo>
                  <a:cubicBezTo>
                    <a:pt x="1939" y="1315"/>
                    <a:pt x="1947" y="1277"/>
                    <a:pt x="1948" y="1271"/>
                  </a:cubicBezTo>
                  <a:cubicBezTo>
                    <a:pt x="1952" y="1253"/>
                    <a:pt x="1955" y="1224"/>
                    <a:pt x="1928" y="1224"/>
                  </a:cubicBezTo>
                  <a:cubicBezTo>
                    <a:pt x="1911" y="1224"/>
                    <a:pt x="1894" y="1237"/>
                    <a:pt x="1887" y="1270"/>
                  </a:cubicBezTo>
                  <a:cubicBezTo>
                    <a:pt x="1885" y="1277"/>
                    <a:pt x="1878" y="1315"/>
                    <a:pt x="1908" y="1315"/>
                  </a:cubicBezTo>
                  <a:moveTo>
                    <a:pt x="2058" y="1129"/>
                  </a:moveTo>
                  <a:cubicBezTo>
                    <a:pt x="2102" y="1129"/>
                    <a:pt x="2102" y="1129"/>
                    <a:pt x="2102" y="1129"/>
                  </a:cubicBezTo>
                  <a:cubicBezTo>
                    <a:pt x="2084" y="1216"/>
                    <a:pt x="2084" y="1216"/>
                    <a:pt x="2084" y="1216"/>
                  </a:cubicBezTo>
                  <a:cubicBezTo>
                    <a:pt x="2091" y="1208"/>
                    <a:pt x="2105" y="1193"/>
                    <a:pt x="2133" y="1193"/>
                  </a:cubicBezTo>
                  <a:cubicBezTo>
                    <a:pt x="2156" y="1193"/>
                    <a:pt x="2168" y="1204"/>
                    <a:pt x="2174" y="1214"/>
                  </a:cubicBezTo>
                  <a:cubicBezTo>
                    <a:pt x="2177" y="1221"/>
                    <a:pt x="2179" y="1235"/>
                    <a:pt x="2175" y="1255"/>
                  </a:cubicBezTo>
                  <a:cubicBezTo>
                    <a:pt x="2155" y="1348"/>
                    <a:pt x="2155" y="1348"/>
                    <a:pt x="2155" y="1348"/>
                  </a:cubicBezTo>
                  <a:cubicBezTo>
                    <a:pt x="2110" y="1348"/>
                    <a:pt x="2110" y="1348"/>
                    <a:pt x="2110" y="1348"/>
                  </a:cubicBezTo>
                  <a:cubicBezTo>
                    <a:pt x="2130" y="1256"/>
                    <a:pt x="2130" y="1256"/>
                    <a:pt x="2130" y="1256"/>
                  </a:cubicBezTo>
                  <a:cubicBezTo>
                    <a:pt x="2131" y="1248"/>
                    <a:pt x="2137" y="1223"/>
                    <a:pt x="2112" y="1223"/>
                  </a:cubicBezTo>
                  <a:cubicBezTo>
                    <a:pt x="2099" y="1223"/>
                    <a:pt x="2081" y="1230"/>
                    <a:pt x="2076" y="1254"/>
                  </a:cubicBezTo>
                  <a:cubicBezTo>
                    <a:pt x="2057" y="1348"/>
                    <a:pt x="2057" y="1348"/>
                    <a:pt x="2057" y="1348"/>
                  </a:cubicBezTo>
                  <a:cubicBezTo>
                    <a:pt x="2012" y="1348"/>
                    <a:pt x="2012" y="1348"/>
                    <a:pt x="2012" y="1348"/>
                  </a:cubicBezTo>
                  <a:cubicBezTo>
                    <a:pt x="2058" y="1129"/>
                    <a:pt x="2058" y="1129"/>
                    <a:pt x="2058" y="1129"/>
                  </a:cubicBezTo>
                  <a:cubicBezTo>
                    <a:pt x="2058" y="1129"/>
                    <a:pt x="2058" y="1129"/>
                    <a:pt x="2058" y="1129"/>
                  </a:cubicBezTo>
                  <a:close/>
                  <a:moveTo>
                    <a:pt x="100" y="1249"/>
                  </a:moveTo>
                  <a:cubicBezTo>
                    <a:pt x="101" y="1244"/>
                    <a:pt x="104" y="1221"/>
                    <a:pt x="87" y="1221"/>
                  </a:cubicBezTo>
                  <a:cubicBezTo>
                    <a:pt x="66" y="1221"/>
                    <a:pt x="56" y="1253"/>
                    <a:pt x="53" y="1270"/>
                  </a:cubicBezTo>
                  <a:cubicBezTo>
                    <a:pt x="51" y="1278"/>
                    <a:pt x="46" y="1306"/>
                    <a:pt x="54" y="1317"/>
                  </a:cubicBezTo>
                  <a:cubicBezTo>
                    <a:pt x="57" y="1321"/>
                    <a:pt x="61" y="1322"/>
                    <a:pt x="65" y="1322"/>
                  </a:cubicBezTo>
                  <a:cubicBezTo>
                    <a:pt x="70" y="1322"/>
                    <a:pt x="84" y="1320"/>
                    <a:pt x="92" y="1292"/>
                  </a:cubicBezTo>
                  <a:cubicBezTo>
                    <a:pt x="136" y="1292"/>
                    <a:pt x="136" y="1292"/>
                    <a:pt x="136" y="1292"/>
                  </a:cubicBezTo>
                  <a:cubicBezTo>
                    <a:pt x="133" y="1304"/>
                    <a:pt x="128" y="1323"/>
                    <a:pt x="107" y="1337"/>
                  </a:cubicBezTo>
                  <a:cubicBezTo>
                    <a:pt x="94" y="1347"/>
                    <a:pt x="79" y="1352"/>
                    <a:pt x="60" y="1352"/>
                  </a:cubicBezTo>
                  <a:cubicBezTo>
                    <a:pt x="40" y="1352"/>
                    <a:pt x="23" y="1347"/>
                    <a:pt x="12" y="1331"/>
                  </a:cubicBezTo>
                  <a:cubicBezTo>
                    <a:pt x="2" y="1316"/>
                    <a:pt x="0" y="1296"/>
                    <a:pt x="5" y="1271"/>
                  </a:cubicBezTo>
                  <a:cubicBezTo>
                    <a:pt x="20" y="1201"/>
                    <a:pt x="74" y="1192"/>
                    <a:pt x="94" y="1192"/>
                  </a:cubicBezTo>
                  <a:cubicBezTo>
                    <a:pt x="122" y="1192"/>
                    <a:pt x="153" y="1207"/>
                    <a:pt x="144" y="1249"/>
                  </a:cubicBezTo>
                  <a:cubicBezTo>
                    <a:pt x="100" y="1249"/>
                    <a:pt x="100" y="1249"/>
                    <a:pt x="100" y="1249"/>
                  </a:cubicBezTo>
                  <a:cubicBezTo>
                    <a:pt x="100" y="1249"/>
                    <a:pt x="100" y="1249"/>
                    <a:pt x="100" y="1249"/>
                  </a:cubicBezTo>
                  <a:close/>
                  <a:moveTo>
                    <a:pt x="2378" y="1249"/>
                  </a:moveTo>
                  <a:cubicBezTo>
                    <a:pt x="2379" y="1244"/>
                    <a:pt x="2382" y="1221"/>
                    <a:pt x="2365" y="1221"/>
                  </a:cubicBezTo>
                  <a:cubicBezTo>
                    <a:pt x="2344" y="1221"/>
                    <a:pt x="2335" y="1253"/>
                    <a:pt x="2331" y="1270"/>
                  </a:cubicBezTo>
                  <a:cubicBezTo>
                    <a:pt x="2329" y="1278"/>
                    <a:pt x="2324" y="1306"/>
                    <a:pt x="2332" y="1317"/>
                  </a:cubicBezTo>
                  <a:cubicBezTo>
                    <a:pt x="2335" y="1321"/>
                    <a:pt x="2340" y="1322"/>
                    <a:pt x="2343" y="1322"/>
                  </a:cubicBezTo>
                  <a:cubicBezTo>
                    <a:pt x="2348" y="1322"/>
                    <a:pt x="2362" y="1320"/>
                    <a:pt x="2370" y="1292"/>
                  </a:cubicBezTo>
                  <a:cubicBezTo>
                    <a:pt x="2414" y="1292"/>
                    <a:pt x="2414" y="1292"/>
                    <a:pt x="2414" y="1292"/>
                  </a:cubicBezTo>
                  <a:cubicBezTo>
                    <a:pt x="2411" y="1304"/>
                    <a:pt x="2406" y="1323"/>
                    <a:pt x="2385" y="1337"/>
                  </a:cubicBezTo>
                  <a:cubicBezTo>
                    <a:pt x="2372" y="1347"/>
                    <a:pt x="2357" y="1352"/>
                    <a:pt x="2338" y="1352"/>
                  </a:cubicBezTo>
                  <a:cubicBezTo>
                    <a:pt x="2318" y="1352"/>
                    <a:pt x="2301" y="1347"/>
                    <a:pt x="2290" y="1331"/>
                  </a:cubicBezTo>
                  <a:cubicBezTo>
                    <a:pt x="2280" y="1316"/>
                    <a:pt x="2278" y="1296"/>
                    <a:pt x="2284" y="1271"/>
                  </a:cubicBezTo>
                  <a:cubicBezTo>
                    <a:pt x="2299" y="1201"/>
                    <a:pt x="2352" y="1192"/>
                    <a:pt x="2372" y="1192"/>
                  </a:cubicBezTo>
                  <a:cubicBezTo>
                    <a:pt x="2401" y="1192"/>
                    <a:pt x="2431" y="1207"/>
                    <a:pt x="2423" y="1249"/>
                  </a:cubicBezTo>
                  <a:cubicBezTo>
                    <a:pt x="2378" y="1249"/>
                    <a:pt x="2378" y="1249"/>
                    <a:pt x="2378" y="1249"/>
                  </a:cubicBezTo>
                  <a:cubicBezTo>
                    <a:pt x="2378" y="1249"/>
                    <a:pt x="2378" y="1249"/>
                    <a:pt x="2378" y="1249"/>
                  </a:cubicBezTo>
                  <a:close/>
                  <a:moveTo>
                    <a:pt x="2534" y="1191"/>
                  </a:moveTo>
                  <a:cubicBezTo>
                    <a:pt x="2589" y="1191"/>
                    <a:pt x="2606" y="1229"/>
                    <a:pt x="2597" y="1271"/>
                  </a:cubicBezTo>
                  <a:cubicBezTo>
                    <a:pt x="2587" y="1315"/>
                    <a:pt x="2554" y="1353"/>
                    <a:pt x="2498" y="1353"/>
                  </a:cubicBezTo>
                  <a:cubicBezTo>
                    <a:pt x="2454" y="1353"/>
                    <a:pt x="2426" y="1326"/>
                    <a:pt x="2437" y="1273"/>
                  </a:cubicBezTo>
                  <a:cubicBezTo>
                    <a:pt x="2445" y="1236"/>
                    <a:pt x="2474" y="1191"/>
                    <a:pt x="2534" y="1191"/>
                  </a:cubicBezTo>
                  <a:moveTo>
                    <a:pt x="2507" y="1322"/>
                  </a:moveTo>
                  <a:cubicBezTo>
                    <a:pt x="2527" y="1322"/>
                    <a:pt x="2542" y="1310"/>
                    <a:pt x="2551" y="1270"/>
                  </a:cubicBezTo>
                  <a:cubicBezTo>
                    <a:pt x="2555" y="1250"/>
                    <a:pt x="2557" y="1221"/>
                    <a:pt x="2528" y="1221"/>
                  </a:cubicBezTo>
                  <a:cubicBezTo>
                    <a:pt x="2495" y="1221"/>
                    <a:pt x="2486" y="1259"/>
                    <a:pt x="2484" y="1273"/>
                  </a:cubicBezTo>
                  <a:cubicBezTo>
                    <a:pt x="2476" y="1307"/>
                    <a:pt x="2484" y="1322"/>
                    <a:pt x="2507" y="1322"/>
                  </a:cubicBezTo>
                  <a:moveTo>
                    <a:pt x="2637" y="1223"/>
                  </a:moveTo>
                  <a:cubicBezTo>
                    <a:pt x="2639" y="1214"/>
                    <a:pt x="2640" y="1205"/>
                    <a:pt x="2641" y="1195"/>
                  </a:cubicBezTo>
                  <a:cubicBezTo>
                    <a:pt x="2685" y="1195"/>
                    <a:pt x="2685" y="1195"/>
                    <a:pt x="2685" y="1195"/>
                  </a:cubicBezTo>
                  <a:cubicBezTo>
                    <a:pt x="2682" y="1214"/>
                    <a:pt x="2682" y="1214"/>
                    <a:pt x="2682" y="1214"/>
                  </a:cubicBezTo>
                  <a:cubicBezTo>
                    <a:pt x="2688" y="1208"/>
                    <a:pt x="2704" y="1192"/>
                    <a:pt x="2734" y="1192"/>
                  </a:cubicBezTo>
                  <a:cubicBezTo>
                    <a:pt x="2769" y="1192"/>
                    <a:pt x="2775" y="1213"/>
                    <a:pt x="2776" y="1220"/>
                  </a:cubicBezTo>
                  <a:cubicBezTo>
                    <a:pt x="2795" y="1196"/>
                    <a:pt x="2816" y="1192"/>
                    <a:pt x="2832" y="1192"/>
                  </a:cubicBezTo>
                  <a:cubicBezTo>
                    <a:pt x="2862" y="1192"/>
                    <a:pt x="2871" y="1210"/>
                    <a:pt x="2873" y="1216"/>
                  </a:cubicBezTo>
                  <a:cubicBezTo>
                    <a:pt x="2878" y="1230"/>
                    <a:pt x="2874" y="1248"/>
                    <a:pt x="2871" y="1261"/>
                  </a:cubicBezTo>
                  <a:cubicBezTo>
                    <a:pt x="2853" y="1348"/>
                    <a:pt x="2853" y="1348"/>
                    <a:pt x="2853" y="1348"/>
                  </a:cubicBezTo>
                  <a:cubicBezTo>
                    <a:pt x="2807" y="1348"/>
                    <a:pt x="2807" y="1348"/>
                    <a:pt x="2807" y="1348"/>
                  </a:cubicBezTo>
                  <a:cubicBezTo>
                    <a:pt x="2827" y="1258"/>
                    <a:pt x="2827" y="1258"/>
                    <a:pt x="2827" y="1258"/>
                  </a:cubicBezTo>
                  <a:cubicBezTo>
                    <a:pt x="2830" y="1242"/>
                    <a:pt x="2832" y="1223"/>
                    <a:pt x="2808" y="1223"/>
                  </a:cubicBezTo>
                  <a:cubicBezTo>
                    <a:pt x="2781" y="1223"/>
                    <a:pt x="2775" y="1249"/>
                    <a:pt x="2771" y="1271"/>
                  </a:cubicBezTo>
                  <a:cubicBezTo>
                    <a:pt x="2754" y="1348"/>
                    <a:pt x="2754" y="1348"/>
                    <a:pt x="2754" y="1348"/>
                  </a:cubicBezTo>
                  <a:cubicBezTo>
                    <a:pt x="2709" y="1348"/>
                    <a:pt x="2709" y="1348"/>
                    <a:pt x="2709" y="1348"/>
                  </a:cubicBezTo>
                  <a:cubicBezTo>
                    <a:pt x="2728" y="1257"/>
                    <a:pt x="2728" y="1257"/>
                    <a:pt x="2728" y="1257"/>
                  </a:cubicBezTo>
                  <a:cubicBezTo>
                    <a:pt x="2731" y="1245"/>
                    <a:pt x="2735" y="1223"/>
                    <a:pt x="2710" y="1223"/>
                  </a:cubicBezTo>
                  <a:cubicBezTo>
                    <a:pt x="2682" y="1223"/>
                    <a:pt x="2677" y="1248"/>
                    <a:pt x="2674" y="1258"/>
                  </a:cubicBezTo>
                  <a:cubicBezTo>
                    <a:pt x="2655" y="1348"/>
                    <a:pt x="2655" y="1348"/>
                    <a:pt x="2655" y="1348"/>
                  </a:cubicBezTo>
                  <a:cubicBezTo>
                    <a:pt x="2610" y="1348"/>
                    <a:pt x="2610" y="1348"/>
                    <a:pt x="2610" y="1348"/>
                  </a:cubicBezTo>
                  <a:cubicBezTo>
                    <a:pt x="2637" y="1223"/>
                    <a:pt x="2637" y="1223"/>
                    <a:pt x="2637" y="1223"/>
                  </a:cubicBezTo>
                  <a:cubicBezTo>
                    <a:pt x="2637" y="1223"/>
                    <a:pt x="2637" y="1223"/>
                    <a:pt x="2637" y="1223"/>
                  </a:cubicBezTo>
                  <a:close/>
                  <a:moveTo>
                    <a:pt x="2966" y="1195"/>
                  </a:moveTo>
                  <a:cubicBezTo>
                    <a:pt x="2963" y="1216"/>
                    <a:pt x="2963" y="1216"/>
                    <a:pt x="2963" y="1216"/>
                  </a:cubicBezTo>
                  <a:cubicBezTo>
                    <a:pt x="2982" y="1192"/>
                    <a:pt x="3008" y="1192"/>
                    <a:pt x="3015" y="1192"/>
                  </a:cubicBezTo>
                  <a:cubicBezTo>
                    <a:pt x="3054" y="1192"/>
                    <a:pt x="3072" y="1221"/>
                    <a:pt x="3062" y="1268"/>
                  </a:cubicBezTo>
                  <a:cubicBezTo>
                    <a:pt x="3053" y="1312"/>
                    <a:pt x="3022" y="1350"/>
                    <a:pt x="2978" y="1350"/>
                  </a:cubicBezTo>
                  <a:cubicBezTo>
                    <a:pt x="2950" y="1350"/>
                    <a:pt x="2942" y="1335"/>
                    <a:pt x="2939" y="1330"/>
                  </a:cubicBezTo>
                  <a:cubicBezTo>
                    <a:pt x="2923" y="1407"/>
                    <a:pt x="2923" y="1407"/>
                    <a:pt x="2923" y="1407"/>
                  </a:cubicBezTo>
                  <a:cubicBezTo>
                    <a:pt x="2877" y="1407"/>
                    <a:pt x="2877" y="1407"/>
                    <a:pt x="2877" y="1407"/>
                  </a:cubicBezTo>
                  <a:cubicBezTo>
                    <a:pt x="2922" y="1195"/>
                    <a:pt x="2922" y="1195"/>
                    <a:pt x="2922" y="1195"/>
                  </a:cubicBezTo>
                  <a:cubicBezTo>
                    <a:pt x="2966" y="1195"/>
                    <a:pt x="2966" y="1195"/>
                    <a:pt x="2966" y="1195"/>
                  </a:cubicBezTo>
                  <a:cubicBezTo>
                    <a:pt x="2966" y="1195"/>
                    <a:pt x="2966" y="1195"/>
                    <a:pt x="2966" y="1195"/>
                  </a:cubicBezTo>
                  <a:close/>
                  <a:moveTo>
                    <a:pt x="3017" y="1270"/>
                  </a:moveTo>
                  <a:cubicBezTo>
                    <a:pt x="3020" y="1252"/>
                    <a:pt x="3022" y="1221"/>
                    <a:pt x="2996" y="1221"/>
                  </a:cubicBezTo>
                  <a:cubicBezTo>
                    <a:pt x="2981" y="1221"/>
                    <a:pt x="2959" y="1232"/>
                    <a:pt x="2950" y="1273"/>
                  </a:cubicBezTo>
                  <a:cubicBezTo>
                    <a:pt x="2947" y="1282"/>
                    <a:pt x="2940" y="1321"/>
                    <a:pt x="2973" y="1321"/>
                  </a:cubicBezTo>
                  <a:cubicBezTo>
                    <a:pt x="2994" y="1321"/>
                    <a:pt x="3010" y="1300"/>
                    <a:pt x="3017" y="1270"/>
                  </a:cubicBezTo>
                  <a:moveTo>
                    <a:pt x="3119" y="1129"/>
                  </a:moveTo>
                  <a:cubicBezTo>
                    <a:pt x="3164" y="1129"/>
                    <a:pt x="3164" y="1129"/>
                    <a:pt x="3164" y="1129"/>
                  </a:cubicBezTo>
                  <a:cubicBezTo>
                    <a:pt x="3117" y="1348"/>
                    <a:pt x="3117" y="1348"/>
                    <a:pt x="3117" y="1348"/>
                  </a:cubicBezTo>
                  <a:cubicBezTo>
                    <a:pt x="3072" y="1348"/>
                    <a:pt x="3072" y="1348"/>
                    <a:pt x="3072" y="1348"/>
                  </a:cubicBezTo>
                  <a:cubicBezTo>
                    <a:pt x="3119" y="1129"/>
                    <a:pt x="3119" y="1129"/>
                    <a:pt x="3119" y="1129"/>
                  </a:cubicBezTo>
                  <a:cubicBezTo>
                    <a:pt x="3119" y="1129"/>
                    <a:pt x="3119" y="1129"/>
                    <a:pt x="3119" y="1129"/>
                  </a:cubicBezTo>
                  <a:close/>
                  <a:moveTo>
                    <a:pt x="3202" y="1283"/>
                  </a:moveTo>
                  <a:cubicBezTo>
                    <a:pt x="3200" y="1293"/>
                    <a:pt x="3193" y="1324"/>
                    <a:pt x="3225" y="1324"/>
                  </a:cubicBezTo>
                  <a:cubicBezTo>
                    <a:pt x="3236" y="1324"/>
                    <a:pt x="3248" y="1319"/>
                    <a:pt x="3256" y="1303"/>
                  </a:cubicBezTo>
                  <a:cubicBezTo>
                    <a:pt x="3297" y="1303"/>
                    <a:pt x="3297" y="1303"/>
                    <a:pt x="3297" y="1303"/>
                  </a:cubicBezTo>
                  <a:cubicBezTo>
                    <a:pt x="3295" y="1310"/>
                    <a:pt x="3291" y="1323"/>
                    <a:pt x="3275" y="1336"/>
                  </a:cubicBezTo>
                  <a:cubicBezTo>
                    <a:pt x="3261" y="1348"/>
                    <a:pt x="3240" y="1354"/>
                    <a:pt x="3218" y="1354"/>
                  </a:cubicBezTo>
                  <a:cubicBezTo>
                    <a:pt x="3205" y="1354"/>
                    <a:pt x="3180" y="1351"/>
                    <a:pt x="3168" y="1335"/>
                  </a:cubicBezTo>
                  <a:cubicBezTo>
                    <a:pt x="3157" y="1320"/>
                    <a:pt x="3155" y="1299"/>
                    <a:pt x="3161" y="1275"/>
                  </a:cubicBezTo>
                  <a:cubicBezTo>
                    <a:pt x="3166" y="1250"/>
                    <a:pt x="3178" y="1220"/>
                    <a:pt x="3208" y="1202"/>
                  </a:cubicBezTo>
                  <a:cubicBezTo>
                    <a:pt x="3222" y="1194"/>
                    <a:pt x="3237" y="1190"/>
                    <a:pt x="3254" y="1190"/>
                  </a:cubicBezTo>
                  <a:cubicBezTo>
                    <a:pt x="3276" y="1190"/>
                    <a:pt x="3300" y="1198"/>
                    <a:pt x="3308" y="1227"/>
                  </a:cubicBezTo>
                  <a:cubicBezTo>
                    <a:pt x="3314" y="1248"/>
                    <a:pt x="3309" y="1270"/>
                    <a:pt x="3305" y="1283"/>
                  </a:cubicBezTo>
                  <a:cubicBezTo>
                    <a:pt x="3202" y="1283"/>
                    <a:pt x="3202" y="1283"/>
                    <a:pt x="3202" y="1283"/>
                  </a:cubicBezTo>
                  <a:cubicBezTo>
                    <a:pt x="3202" y="1283"/>
                    <a:pt x="3202" y="1283"/>
                    <a:pt x="3202" y="1283"/>
                  </a:cubicBezTo>
                  <a:close/>
                  <a:moveTo>
                    <a:pt x="3265" y="1254"/>
                  </a:moveTo>
                  <a:cubicBezTo>
                    <a:pt x="3267" y="1248"/>
                    <a:pt x="3272" y="1220"/>
                    <a:pt x="3246" y="1220"/>
                  </a:cubicBezTo>
                  <a:cubicBezTo>
                    <a:pt x="3226" y="1220"/>
                    <a:pt x="3214" y="1236"/>
                    <a:pt x="3210" y="1254"/>
                  </a:cubicBezTo>
                  <a:cubicBezTo>
                    <a:pt x="3265" y="1254"/>
                    <a:pt x="3265" y="1254"/>
                    <a:pt x="3265" y="1254"/>
                  </a:cubicBezTo>
                  <a:cubicBezTo>
                    <a:pt x="3265" y="1254"/>
                    <a:pt x="3265" y="1254"/>
                    <a:pt x="3265" y="1254"/>
                  </a:cubicBezTo>
                  <a:close/>
                  <a:moveTo>
                    <a:pt x="3383" y="1195"/>
                  </a:moveTo>
                  <a:cubicBezTo>
                    <a:pt x="3401" y="1245"/>
                    <a:pt x="3401" y="1245"/>
                    <a:pt x="3401" y="1245"/>
                  </a:cubicBezTo>
                  <a:cubicBezTo>
                    <a:pt x="3442" y="1195"/>
                    <a:pt x="3442" y="1195"/>
                    <a:pt x="3442" y="1195"/>
                  </a:cubicBezTo>
                  <a:cubicBezTo>
                    <a:pt x="3488" y="1195"/>
                    <a:pt x="3488" y="1195"/>
                    <a:pt x="3488" y="1195"/>
                  </a:cubicBezTo>
                  <a:cubicBezTo>
                    <a:pt x="3423" y="1269"/>
                    <a:pt x="3423" y="1269"/>
                    <a:pt x="3423" y="1269"/>
                  </a:cubicBezTo>
                  <a:cubicBezTo>
                    <a:pt x="3457" y="1348"/>
                    <a:pt x="3457" y="1348"/>
                    <a:pt x="3457" y="1348"/>
                  </a:cubicBezTo>
                  <a:cubicBezTo>
                    <a:pt x="3404" y="1348"/>
                    <a:pt x="3404" y="1348"/>
                    <a:pt x="3404" y="1348"/>
                  </a:cubicBezTo>
                  <a:cubicBezTo>
                    <a:pt x="3385" y="1292"/>
                    <a:pt x="3385" y="1292"/>
                    <a:pt x="3385" y="1292"/>
                  </a:cubicBezTo>
                  <a:cubicBezTo>
                    <a:pt x="3342" y="1348"/>
                    <a:pt x="3342" y="1348"/>
                    <a:pt x="3342" y="1348"/>
                  </a:cubicBezTo>
                  <a:cubicBezTo>
                    <a:pt x="3295" y="1348"/>
                    <a:pt x="3295" y="1348"/>
                    <a:pt x="3295" y="1348"/>
                  </a:cubicBezTo>
                  <a:cubicBezTo>
                    <a:pt x="3364" y="1266"/>
                    <a:pt x="3364" y="1266"/>
                    <a:pt x="3364" y="1266"/>
                  </a:cubicBezTo>
                  <a:cubicBezTo>
                    <a:pt x="3329" y="1195"/>
                    <a:pt x="3329" y="1195"/>
                    <a:pt x="3329" y="1195"/>
                  </a:cubicBezTo>
                  <a:cubicBezTo>
                    <a:pt x="3383" y="1195"/>
                    <a:pt x="3383" y="1195"/>
                    <a:pt x="3383" y="1195"/>
                  </a:cubicBezTo>
                  <a:cubicBezTo>
                    <a:pt x="3383" y="1195"/>
                    <a:pt x="3383" y="1195"/>
                    <a:pt x="3383" y="1195"/>
                  </a:cubicBezTo>
                  <a:close/>
                  <a:moveTo>
                    <a:pt x="3509" y="1194"/>
                  </a:moveTo>
                  <a:cubicBezTo>
                    <a:pt x="3554" y="1194"/>
                    <a:pt x="3554" y="1194"/>
                    <a:pt x="3554" y="1194"/>
                  </a:cubicBezTo>
                  <a:cubicBezTo>
                    <a:pt x="3521" y="1348"/>
                    <a:pt x="3521" y="1348"/>
                    <a:pt x="3521" y="1348"/>
                  </a:cubicBezTo>
                  <a:cubicBezTo>
                    <a:pt x="3476" y="1348"/>
                    <a:pt x="3476" y="1348"/>
                    <a:pt x="3476" y="1348"/>
                  </a:cubicBezTo>
                  <a:cubicBezTo>
                    <a:pt x="3509" y="1194"/>
                    <a:pt x="3509" y="1194"/>
                    <a:pt x="3509" y="1194"/>
                  </a:cubicBezTo>
                  <a:cubicBezTo>
                    <a:pt x="3509" y="1194"/>
                    <a:pt x="3509" y="1194"/>
                    <a:pt x="3509" y="1194"/>
                  </a:cubicBezTo>
                  <a:close/>
                  <a:moveTo>
                    <a:pt x="3521" y="1129"/>
                  </a:moveTo>
                  <a:cubicBezTo>
                    <a:pt x="3569" y="1129"/>
                    <a:pt x="3569" y="1129"/>
                    <a:pt x="3569" y="1129"/>
                  </a:cubicBezTo>
                  <a:cubicBezTo>
                    <a:pt x="3561" y="1168"/>
                    <a:pt x="3561" y="1168"/>
                    <a:pt x="3561" y="1168"/>
                  </a:cubicBezTo>
                  <a:cubicBezTo>
                    <a:pt x="3513" y="1168"/>
                    <a:pt x="3513" y="1168"/>
                    <a:pt x="3513" y="1168"/>
                  </a:cubicBezTo>
                  <a:cubicBezTo>
                    <a:pt x="3521" y="1129"/>
                    <a:pt x="3521" y="1129"/>
                    <a:pt x="3521" y="1129"/>
                  </a:cubicBezTo>
                  <a:cubicBezTo>
                    <a:pt x="3521" y="1129"/>
                    <a:pt x="3521" y="1129"/>
                    <a:pt x="3521" y="1129"/>
                  </a:cubicBezTo>
                  <a:close/>
                  <a:moveTo>
                    <a:pt x="3649" y="1346"/>
                  </a:moveTo>
                  <a:cubicBezTo>
                    <a:pt x="3634" y="1350"/>
                    <a:pt x="3621" y="1351"/>
                    <a:pt x="3614" y="1351"/>
                  </a:cubicBezTo>
                  <a:cubicBezTo>
                    <a:pt x="3568" y="1351"/>
                    <a:pt x="3575" y="1322"/>
                    <a:pt x="3577" y="1310"/>
                  </a:cubicBezTo>
                  <a:cubicBezTo>
                    <a:pt x="3595" y="1225"/>
                    <a:pt x="3595" y="1225"/>
                    <a:pt x="3595" y="1225"/>
                  </a:cubicBezTo>
                  <a:cubicBezTo>
                    <a:pt x="3565" y="1225"/>
                    <a:pt x="3565" y="1225"/>
                    <a:pt x="3565" y="1225"/>
                  </a:cubicBezTo>
                  <a:cubicBezTo>
                    <a:pt x="3572" y="1196"/>
                    <a:pt x="3572" y="1196"/>
                    <a:pt x="3572" y="1196"/>
                  </a:cubicBezTo>
                  <a:cubicBezTo>
                    <a:pt x="3601" y="1196"/>
                    <a:pt x="3601" y="1196"/>
                    <a:pt x="3601" y="1196"/>
                  </a:cubicBezTo>
                  <a:cubicBezTo>
                    <a:pt x="3608" y="1166"/>
                    <a:pt x="3608" y="1166"/>
                    <a:pt x="3608" y="1166"/>
                  </a:cubicBezTo>
                  <a:cubicBezTo>
                    <a:pt x="3656" y="1149"/>
                    <a:pt x="3656" y="1149"/>
                    <a:pt x="3656" y="1149"/>
                  </a:cubicBezTo>
                  <a:cubicBezTo>
                    <a:pt x="3646" y="1196"/>
                    <a:pt x="3646" y="1196"/>
                    <a:pt x="3646" y="1196"/>
                  </a:cubicBezTo>
                  <a:cubicBezTo>
                    <a:pt x="3682" y="1196"/>
                    <a:pt x="3682" y="1196"/>
                    <a:pt x="3682" y="1196"/>
                  </a:cubicBezTo>
                  <a:cubicBezTo>
                    <a:pt x="3676" y="1225"/>
                    <a:pt x="3676" y="1225"/>
                    <a:pt x="3676" y="1225"/>
                  </a:cubicBezTo>
                  <a:cubicBezTo>
                    <a:pt x="3640" y="1225"/>
                    <a:pt x="3640" y="1225"/>
                    <a:pt x="3640" y="1225"/>
                  </a:cubicBezTo>
                  <a:cubicBezTo>
                    <a:pt x="3625" y="1295"/>
                    <a:pt x="3625" y="1295"/>
                    <a:pt x="3625" y="1295"/>
                  </a:cubicBezTo>
                  <a:cubicBezTo>
                    <a:pt x="3622" y="1309"/>
                    <a:pt x="3620" y="1317"/>
                    <a:pt x="3640" y="1317"/>
                  </a:cubicBezTo>
                  <a:cubicBezTo>
                    <a:pt x="3647" y="1317"/>
                    <a:pt x="3650" y="1317"/>
                    <a:pt x="3656" y="1317"/>
                  </a:cubicBezTo>
                  <a:cubicBezTo>
                    <a:pt x="3649" y="1346"/>
                    <a:pt x="3649" y="1346"/>
                    <a:pt x="3649" y="1346"/>
                  </a:cubicBezTo>
                  <a:cubicBezTo>
                    <a:pt x="3649" y="1346"/>
                    <a:pt x="3649" y="1346"/>
                    <a:pt x="3649" y="1346"/>
                  </a:cubicBezTo>
                  <a:close/>
                  <a:moveTo>
                    <a:pt x="3741" y="1195"/>
                  </a:moveTo>
                  <a:cubicBezTo>
                    <a:pt x="3752" y="1301"/>
                    <a:pt x="3752" y="1301"/>
                    <a:pt x="3752" y="1301"/>
                  </a:cubicBezTo>
                  <a:cubicBezTo>
                    <a:pt x="3809" y="1195"/>
                    <a:pt x="3809" y="1195"/>
                    <a:pt x="3809" y="1195"/>
                  </a:cubicBezTo>
                  <a:cubicBezTo>
                    <a:pt x="3854" y="1195"/>
                    <a:pt x="3854" y="1195"/>
                    <a:pt x="3854" y="1195"/>
                  </a:cubicBezTo>
                  <a:cubicBezTo>
                    <a:pt x="3764" y="1345"/>
                    <a:pt x="3764" y="1345"/>
                    <a:pt x="3764" y="1345"/>
                  </a:cubicBezTo>
                  <a:cubicBezTo>
                    <a:pt x="3732" y="1406"/>
                    <a:pt x="3732" y="1406"/>
                    <a:pt x="3732" y="1406"/>
                  </a:cubicBezTo>
                  <a:cubicBezTo>
                    <a:pt x="3687" y="1406"/>
                    <a:pt x="3687" y="1406"/>
                    <a:pt x="3687" y="1406"/>
                  </a:cubicBezTo>
                  <a:cubicBezTo>
                    <a:pt x="3719" y="1348"/>
                    <a:pt x="3719" y="1348"/>
                    <a:pt x="3719" y="1348"/>
                  </a:cubicBezTo>
                  <a:cubicBezTo>
                    <a:pt x="3693" y="1195"/>
                    <a:pt x="3693" y="1195"/>
                    <a:pt x="3693" y="1195"/>
                  </a:cubicBezTo>
                  <a:cubicBezTo>
                    <a:pt x="3741" y="1195"/>
                    <a:pt x="3741" y="1195"/>
                    <a:pt x="3741" y="1195"/>
                  </a:cubicBezTo>
                  <a:cubicBezTo>
                    <a:pt x="3741" y="1195"/>
                    <a:pt x="3741" y="1195"/>
                    <a:pt x="3741" y="1195"/>
                  </a:cubicBezTo>
                  <a:close/>
                  <a:moveTo>
                    <a:pt x="3933" y="1145"/>
                  </a:moveTo>
                  <a:cubicBezTo>
                    <a:pt x="3899" y="1145"/>
                    <a:pt x="3899" y="1145"/>
                    <a:pt x="3899" y="1145"/>
                  </a:cubicBezTo>
                  <a:cubicBezTo>
                    <a:pt x="3902" y="1129"/>
                    <a:pt x="3902" y="1129"/>
                    <a:pt x="3902" y="1129"/>
                  </a:cubicBezTo>
                  <a:cubicBezTo>
                    <a:pt x="3990" y="1129"/>
                    <a:pt x="3990" y="1129"/>
                    <a:pt x="3990" y="1129"/>
                  </a:cubicBezTo>
                  <a:cubicBezTo>
                    <a:pt x="3987" y="1145"/>
                    <a:pt x="3987" y="1145"/>
                    <a:pt x="3987" y="1145"/>
                  </a:cubicBezTo>
                  <a:cubicBezTo>
                    <a:pt x="3953" y="1145"/>
                    <a:pt x="3953" y="1145"/>
                    <a:pt x="3953" y="1145"/>
                  </a:cubicBezTo>
                  <a:cubicBezTo>
                    <a:pt x="3936" y="1225"/>
                    <a:pt x="3936" y="1225"/>
                    <a:pt x="3936" y="1225"/>
                  </a:cubicBezTo>
                  <a:cubicBezTo>
                    <a:pt x="3916" y="1225"/>
                    <a:pt x="3916" y="1225"/>
                    <a:pt x="3916" y="1225"/>
                  </a:cubicBezTo>
                  <a:cubicBezTo>
                    <a:pt x="3933" y="1145"/>
                    <a:pt x="3933" y="1145"/>
                    <a:pt x="3933" y="1145"/>
                  </a:cubicBezTo>
                  <a:cubicBezTo>
                    <a:pt x="3933" y="1145"/>
                    <a:pt x="3933" y="1145"/>
                    <a:pt x="3933" y="1145"/>
                  </a:cubicBezTo>
                  <a:close/>
                  <a:moveTo>
                    <a:pt x="3999" y="1129"/>
                  </a:moveTo>
                  <a:cubicBezTo>
                    <a:pt x="4031" y="1129"/>
                    <a:pt x="4031" y="1129"/>
                    <a:pt x="4031" y="1129"/>
                  </a:cubicBezTo>
                  <a:cubicBezTo>
                    <a:pt x="4036" y="1200"/>
                    <a:pt x="4036" y="1200"/>
                    <a:pt x="4036" y="1200"/>
                  </a:cubicBezTo>
                  <a:cubicBezTo>
                    <a:pt x="4072" y="1129"/>
                    <a:pt x="4072" y="1129"/>
                    <a:pt x="4072" y="1129"/>
                  </a:cubicBezTo>
                  <a:cubicBezTo>
                    <a:pt x="4103" y="1129"/>
                    <a:pt x="4103" y="1129"/>
                    <a:pt x="4103" y="1129"/>
                  </a:cubicBezTo>
                  <a:cubicBezTo>
                    <a:pt x="4083" y="1225"/>
                    <a:pt x="4083" y="1225"/>
                    <a:pt x="4083" y="1225"/>
                  </a:cubicBezTo>
                  <a:cubicBezTo>
                    <a:pt x="4063" y="1225"/>
                    <a:pt x="4063" y="1225"/>
                    <a:pt x="4063" y="1225"/>
                  </a:cubicBezTo>
                  <a:cubicBezTo>
                    <a:pt x="4080" y="1143"/>
                    <a:pt x="4080" y="1143"/>
                    <a:pt x="4080" y="1143"/>
                  </a:cubicBezTo>
                  <a:cubicBezTo>
                    <a:pt x="4038" y="1225"/>
                    <a:pt x="4038" y="1225"/>
                    <a:pt x="4038" y="1225"/>
                  </a:cubicBezTo>
                  <a:cubicBezTo>
                    <a:pt x="4021" y="1225"/>
                    <a:pt x="4021" y="1225"/>
                    <a:pt x="4021" y="1225"/>
                  </a:cubicBezTo>
                  <a:cubicBezTo>
                    <a:pt x="4014" y="1143"/>
                    <a:pt x="4014" y="1143"/>
                    <a:pt x="4014" y="1143"/>
                  </a:cubicBezTo>
                  <a:cubicBezTo>
                    <a:pt x="3997" y="1225"/>
                    <a:pt x="3997" y="1225"/>
                    <a:pt x="3997" y="1225"/>
                  </a:cubicBezTo>
                  <a:cubicBezTo>
                    <a:pt x="3978" y="1225"/>
                    <a:pt x="3978" y="1225"/>
                    <a:pt x="3978" y="1225"/>
                  </a:cubicBezTo>
                  <a:cubicBezTo>
                    <a:pt x="3999" y="1129"/>
                    <a:pt x="3999" y="1129"/>
                    <a:pt x="3999" y="1129"/>
                  </a:cubicBezTo>
                  <a:cubicBezTo>
                    <a:pt x="3999" y="1129"/>
                    <a:pt x="3999" y="1129"/>
                    <a:pt x="3999" y="11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>
                <a:solidFill>
                  <a:srgbClr val="000000"/>
                </a:solidFill>
              </a:endParaRPr>
            </a:p>
          </p:txBody>
        </p:sp>
        <p:sp>
          <p:nvSpPr>
            <p:cNvPr id="34" name="Freeform 9"/>
            <p:cNvSpPr>
              <a:spLocks noEditPoints="1"/>
            </p:cNvSpPr>
            <p:nvPr userDrawn="1"/>
          </p:nvSpPr>
          <p:spPr bwMode="gray">
            <a:xfrm>
              <a:off x="68" y="0"/>
              <a:ext cx="1723" cy="964"/>
            </a:xfrm>
            <a:custGeom>
              <a:avLst/>
              <a:gdLst>
                <a:gd name="T0" fmla="*/ 231 w 2268"/>
                <a:gd name="T1" fmla="*/ 327 h 1269"/>
                <a:gd name="T2" fmla="*/ 0 w 2268"/>
                <a:gd name="T3" fmla="*/ 327 h 1269"/>
                <a:gd name="T4" fmla="*/ 0 w 2268"/>
                <a:gd name="T5" fmla="*/ 0 h 1269"/>
                <a:gd name="T6" fmla="*/ 231 w 2268"/>
                <a:gd name="T7" fmla="*/ 0 h 1269"/>
                <a:gd name="T8" fmla="*/ 231 w 2268"/>
                <a:gd name="T9" fmla="*/ 327 h 1269"/>
                <a:gd name="T10" fmla="*/ 2268 w 2268"/>
                <a:gd name="T11" fmla="*/ 0 h 1269"/>
                <a:gd name="T12" fmla="*/ 2036 w 2268"/>
                <a:gd name="T13" fmla="*/ 0 h 1269"/>
                <a:gd name="T14" fmla="*/ 2036 w 2268"/>
                <a:gd name="T15" fmla="*/ 327 h 1269"/>
                <a:gd name="T16" fmla="*/ 2268 w 2268"/>
                <a:gd name="T17" fmla="*/ 327 h 1269"/>
                <a:gd name="T18" fmla="*/ 2268 w 2268"/>
                <a:gd name="T19" fmla="*/ 0 h 1269"/>
                <a:gd name="T20" fmla="*/ 231 w 2268"/>
                <a:gd name="T21" fmla="*/ 942 h 1269"/>
                <a:gd name="T22" fmla="*/ 0 w 2268"/>
                <a:gd name="T23" fmla="*/ 942 h 1269"/>
                <a:gd name="T24" fmla="*/ 0 w 2268"/>
                <a:gd name="T25" fmla="*/ 1269 h 1269"/>
                <a:gd name="T26" fmla="*/ 231 w 2268"/>
                <a:gd name="T27" fmla="*/ 1269 h 1269"/>
                <a:gd name="T28" fmla="*/ 231 w 2268"/>
                <a:gd name="T29" fmla="*/ 942 h 1269"/>
                <a:gd name="T30" fmla="*/ 2268 w 2268"/>
                <a:gd name="T31" fmla="*/ 942 h 1269"/>
                <a:gd name="T32" fmla="*/ 2036 w 2268"/>
                <a:gd name="T33" fmla="*/ 942 h 1269"/>
                <a:gd name="T34" fmla="*/ 2036 w 2268"/>
                <a:gd name="T35" fmla="*/ 1269 h 1269"/>
                <a:gd name="T36" fmla="*/ 2268 w 2268"/>
                <a:gd name="T37" fmla="*/ 1269 h 1269"/>
                <a:gd name="T38" fmla="*/ 2268 w 2268"/>
                <a:gd name="T39" fmla="*/ 942 h 1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68"/>
                <a:gd name="T61" fmla="*/ 0 h 1269"/>
                <a:gd name="T62" fmla="*/ 2268 w 2268"/>
                <a:gd name="T63" fmla="*/ 1269 h 1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68" h="1269">
                  <a:moveTo>
                    <a:pt x="231" y="32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327"/>
                  </a:lnTo>
                  <a:close/>
                  <a:moveTo>
                    <a:pt x="2268" y="0"/>
                  </a:moveTo>
                  <a:lnTo>
                    <a:pt x="2036" y="0"/>
                  </a:lnTo>
                  <a:lnTo>
                    <a:pt x="2036" y="327"/>
                  </a:lnTo>
                  <a:lnTo>
                    <a:pt x="2268" y="327"/>
                  </a:lnTo>
                  <a:lnTo>
                    <a:pt x="2268" y="0"/>
                  </a:lnTo>
                  <a:close/>
                  <a:moveTo>
                    <a:pt x="231" y="942"/>
                  </a:moveTo>
                  <a:lnTo>
                    <a:pt x="0" y="942"/>
                  </a:lnTo>
                  <a:lnTo>
                    <a:pt x="0" y="1269"/>
                  </a:lnTo>
                  <a:lnTo>
                    <a:pt x="231" y="1269"/>
                  </a:lnTo>
                  <a:lnTo>
                    <a:pt x="231" y="942"/>
                  </a:lnTo>
                  <a:close/>
                  <a:moveTo>
                    <a:pt x="2268" y="942"/>
                  </a:moveTo>
                  <a:lnTo>
                    <a:pt x="2036" y="942"/>
                  </a:lnTo>
                  <a:lnTo>
                    <a:pt x="2036" y="1269"/>
                  </a:lnTo>
                  <a:lnTo>
                    <a:pt x="2268" y="1269"/>
                  </a:lnTo>
                  <a:lnTo>
                    <a:pt x="2268" y="94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>
                <a:solidFill>
                  <a:srgbClr val="000000"/>
                </a:solidFill>
              </a:endParaRPr>
            </a:p>
          </p:txBody>
        </p:sp>
      </p:grpSp>
      <p:sp>
        <p:nvSpPr>
          <p:cNvPr id="48" name="Title 9"/>
          <p:cNvSpPr>
            <a:spLocks noGrp="1"/>
          </p:cNvSpPr>
          <p:nvPr>
            <p:ph type="title"/>
          </p:nvPr>
        </p:nvSpPr>
        <p:spPr bwMode="gray">
          <a:xfrm>
            <a:off x="325554" y="1052736"/>
            <a:ext cx="2987039" cy="151216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24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dirty="0">
                <a:solidFill>
                  <a:schemeClr val="bg1"/>
                </a:solidFill>
                <a:latin typeface="+mj-lt"/>
              </a:defRPr>
            </a:lvl2pPr>
            <a:lvl3pPr>
              <a:defRPr lang="en-GB" sz="3000" b="1" dirty="0">
                <a:solidFill>
                  <a:schemeClr val="bg1"/>
                </a:solidFill>
                <a:latin typeface="+mj-lt"/>
              </a:defRPr>
            </a:lvl3pPr>
            <a:lvl4pPr>
              <a:defRPr lang="en-GB" sz="3000" b="1" dirty="0">
                <a:solidFill>
                  <a:schemeClr val="bg1"/>
                </a:solidFill>
                <a:latin typeface="+mj-lt"/>
              </a:defRPr>
            </a:lvl4pPr>
            <a:lvl5pPr>
              <a:defRPr lang="en-GB" sz="3000" b="1" dirty="0">
                <a:solidFill>
                  <a:schemeClr val="bg1"/>
                </a:solidFill>
                <a:latin typeface="+mj-lt"/>
              </a:defRPr>
            </a:lvl5pPr>
            <a:lvl6pPr>
              <a:defRPr lang="en-GB" sz="3000" b="1" dirty="0">
                <a:solidFill>
                  <a:schemeClr val="bg1"/>
                </a:solidFill>
                <a:latin typeface="+mj-lt"/>
              </a:defRPr>
            </a:lvl6pPr>
            <a:lvl7pPr>
              <a:defRPr lang="en-GB" sz="3000" b="1" dirty="0">
                <a:solidFill>
                  <a:schemeClr val="bg1"/>
                </a:solidFill>
                <a:latin typeface="+mj-lt"/>
              </a:defRPr>
            </a:lvl7pPr>
            <a:lvl8pPr>
              <a:defRPr lang="en-GB" sz="3000" b="1" dirty="0">
                <a:solidFill>
                  <a:schemeClr val="bg1"/>
                </a:solidFill>
                <a:latin typeface="+mj-lt"/>
              </a:defRPr>
            </a:lvl8pPr>
            <a:lvl9pPr>
              <a:defRPr sz="3000">
                <a:solidFill>
                  <a:schemeClr val="bg1"/>
                </a:solidFill>
              </a:defRPr>
            </a:lvl9pPr>
          </a:lstStyle>
          <a:p>
            <a:pPr lvl="0"/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48896" y="833846"/>
            <a:ext cx="2689304" cy="10325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0720" y="598375"/>
            <a:ext cx="2040145" cy="14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8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>
          <a:xfrm>
            <a:off x="257503" y="78532"/>
            <a:ext cx="8846483" cy="6480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 bwMode="gray"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225677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Tw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4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8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165322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Fou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4" y="1268760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8" y="1268760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 bwMode="gray">
          <a:xfrm>
            <a:off x="257504" y="3789363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3"/>
          </p:nvPr>
        </p:nvSpPr>
        <p:spPr bwMode="gray">
          <a:xfrm>
            <a:off x="4747718" y="3789363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777923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Two Charts On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8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 bwMode="gray">
          <a:xfrm>
            <a:off x="258042" y="1268417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0" name="Chart Placeholder 7"/>
          <p:cNvSpPr>
            <a:spLocks noGrp="1"/>
          </p:cNvSpPr>
          <p:nvPr>
            <p:ph type="chart" sz="quarter" idx="13"/>
          </p:nvPr>
        </p:nvSpPr>
        <p:spPr bwMode="gray">
          <a:xfrm>
            <a:off x="258042" y="3789367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9559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Row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3" y="126876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257503" y="378971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Two Tables On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8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11" name="Table Placeholder 10"/>
          <p:cNvSpPr>
            <a:spLocks noGrp="1"/>
          </p:cNvSpPr>
          <p:nvPr>
            <p:ph type="tbl" sz="quarter" idx="12"/>
          </p:nvPr>
        </p:nvSpPr>
        <p:spPr bwMode="gray">
          <a:xfrm>
            <a:off x="258042" y="1268417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2" name="Table Placeholder 10"/>
          <p:cNvSpPr>
            <a:spLocks noGrp="1"/>
          </p:cNvSpPr>
          <p:nvPr>
            <p:ph type="tbl" sz="quarter" idx="13"/>
          </p:nvPr>
        </p:nvSpPr>
        <p:spPr bwMode="gray">
          <a:xfrm>
            <a:off x="258042" y="3789367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869208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Two Row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3" y="126876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257503" y="378971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213516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One Chart One Row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257503" y="378971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 bwMode="gray">
          <a:xfrm>
            <a:off x="257503" y="1268417"/>
            <a:ext cx="8845406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630165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985877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825672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Four Chevr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2503900" y="1268417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68417"/>
            <a:ext cx="2109335" cy="576411"/>
          </a:xfrm>
          <a:prstGeom prst="homePlate">
            <a:avLst>
              <a:gd name="adj" fmla="val 34577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4748256" y="1268417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6994113" y="1268417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3"/>
          </p:nvPr>
        </p:nvSpPr>
        <p:spPr bwMode="gray">
          <a:xfrm>
            <a:off x="258042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1" name="Text Placeholder 29"/>
          <p:cNvSpPr>
            <a:spLocks noGrp="1"/>
          </p:cNvSpPr>
          <p:nvPr>
            <p:ph type="body" sz="quarter" idx="14"/>
          </p:nvPr>
        </p:nvSpPr>
        <p:spPr bwMode="gray">
          <a:xfrm>
            <a:off x="2503900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2" name="Text Placeholder 29"/>
          <p:cNvSpPr>
            <a:spLocks noGrp="1"/>
          </p:cNvSpPr>
          <p:nvPr>
            <p:ph type="body" sz="quarter" idx="15"/>
          </p:nvPr>
        </p:nvSpPr>
        <p:spPr bwMode="gray">
          <a:xfrm>
            <a:off x="4748256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3" name="Text Placeholder 29"/>
          <p:cNvSpPr>
            <a:spLocks noGrp="1"/>
          </p:cNvSpPr>
          <p:nvPr>
            <p:ph type="body" sz="quarter" idx="16"/>
          </p:nvPr>
        </p:nvSpPr>
        <p:spPr bwMode="gray">
          <a:xfrm>
            <a:off x="6994113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527128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Five Chevr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2061013" y="1268417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3" y="1268417"/>
            <a:ext cx="1632659" cy="576411"/>
          </a:xfrm>
          <a:prstGeom prst="homePlate">
            <a:avLst>
              <a:gd name="adj" fmla="val 34577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3863983" y="1268417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5701494" y="1268417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9" name="Text Placeholder 20"/>
          <p:cNvSpPr>
            <a:spLocks noGrp="1"/>
          </p:cNvSpPr>
          <p:nvPr>
            <p:ph type="body" sz="quarter" idx="30"/>
          </p:nvPr>
        </p:nvSpPr>
        <p:spPr bwMode="gray">
          <a:xfrm>
            <a:off x="7470789" y="1268417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26" name="Text Placeholder 29"/>
          <p:cNvSpPr>
            <a:spLocks noGrp="1"/>
          </p:cNvSpPr>
          <p:nvPr>
            <p:ph type="body" sz="quarter" idx="13"/>
          </p:nvPr>
        </p:nvSpPr>
        <p:spPr bwMode="gray">
          <a:xfrm>
            <a:off x="25804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7" name="Text Placeholder 29"/>
          <p:cNvSpPr>
            <a:spLocks noGrp="1"/>
          </p:cNvSpPr>
          <p:nvPr>
            <p:ph type="body" sz="quarter" idx="14"/>
          </p:nvPr>
        </p:nvSpPr>
        <p:spPr bwMode="gray">
          <a:xfrm>
            <a:off x="206101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8" name="Text Placeholder 29"/>
          <p:cNvSpPr>
            <a:spLocks noGrp="1"/>
          </p:cNvSpPr>
          <p:nvPr>
            <p:ph type="body" sz="quarter" idx="15"/>
          </p:nvPr>
        </p:nvSpPr>
        <p:spPr bwMode="gray">
          <a:xfrm>
            <a:off x="386398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6"/>
          </p:nvPr>
        </p:nvSpPr>
        <p:spPr bwMode="gray">
          <a:xfrm>
            <a:off x="5666951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7" name="Text Placeholder 29"/>
          <p:cNvSpPr>
            <a:spLocks noGrp="1"/>
          </p:cNvSpPr>
          <p:nvPr>
            <p:ph type="body" sz="quarter" idx="17"/>
          </p:nvPr>
        </p:nvSpPr>
        <p:spPr bwMode="gray">
          <a:xfrm>
            <a:off x="7469921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793187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emands and dr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0"/>
          <p:cNvSpPr>
            <a:spLocks noChangeArrowheads="1"/>
          </p:cNvSpPr>
          <p:nvPr userDrawn="1"/>
        </p:nvSpPr>
        <p:spPr bwMode="gray">
          <a:xfrm rot="19080000" flipH="1">
            <a:off x="4856458" y="2497138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34" name="AutoShape 17"/>
          <p:cNvSpPr>
            <a:spLocks noChangeArrowheads="1"/>
          </p:cNvSpPr>
          <p:nvPr userDrawn="1"/>
        </p:nvSpPr>
        <p:spPr bwMode="gray">
          <a:xfrm rot="2520000" flipH="1">
            <a:off x="4856458" y="4564595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2" name="AutoShape 20"/>
          <p:cNvSpPr>
            <a:spLocks noChangeArrowheads="1"/>
          </p:cNvSpPr>
          <p:nvPr userDrawn="1"/>
        </p:nvSpPr>
        <p:spPr bwMode="gray">
          <a:xfrm rot="2520000">
            <a:off x="2971102" y="2497138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23" name="AutoShape 17"/>
          <p:cNvSpPr>
            <a:spLocks noChangeArrowheads="1"/>
          </p:cNvSpPr>
          <p:nvPr userDrawn="1"/>
        </p:nvSpPr>
        <p:spPr bwMode="gray">
          <a:xfrm rot="19080000">
            <a:off x="2971102" y="4564595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25" name="Text Placeholder 10"/>
          <p:cNvSpPr>
            <a:spLocks noGrp="1"/>
          </p:cNvSpPr>
          <p:nvPr userDrawn="1">
            <p:ph type="body" sz="quarter" idx="21"/>
          </p:nvPr>
        </p:nvSpPr>
        <p:spPr bwMode="gray">
          <a:xfrm>
            <a:off x="4115438" y="3395663"/>
            <a:ext cx="1119296" cy="622800"/>
          </a:xfrm>
          <a:prstGeom prst="ellipse">
            <a:avLst/>
          </a:prstGeom>
          <a:solidFill>
            <a:srgbClr val="AA5CAA"/>
          </a:solidFill>
          <a:ln>
            <a:noFill/>
          </a:ln>
        </p:spPr>
        <p:txBody>
          <a:bodyPr lIns="54000" tIns="54000" rIns="54000" bIns="54000" anchor="ctr" anchorCtr="1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Text</a:t>
            </a:r>
            <a:endParaRPr lang="en-GB" dirty="0"/>
          </a:p>
        </p:txBody>
      </p:sp>
      <p:sp>
        <p:nvSpPr>
          <p:cNvPr id="29" name="Text Placeholder 20"/>
          <p:cNvSpPr>
            <a:spLocks noGrp="1"/>
          </p:cNvSpPr>
          <p:nvPr>
            <p:ph type="body" sz="quarter" idx="22"/>
          </p:nvPr>
        </p:nvSpPr>
        <p:spPr bwMode="gray">
          <a:xfrm>
            <a:off x="258042" y="1700213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3"/>
          </p:nvPr>
        </p:nvSpPr>
        <p:spPr bwMode="gray">
          <a:xfrm>
            <a:off x="258042" y="4219575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4"/>
          </p:nvPr>
        </p:nvSpPr>
        <p:spPr bwMode="gray">
          <a:xfrm>
            <a:off x="5701388" y="1700213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2" name="Text Placeholder 20"/>
          <p:cNvSpPr>
            <a:spLocks noGrp="1"/>
          </p:cNvSpPr>
          <p:nvPr>
            <p:ph type="body" sz="quarter" idx="25"/>
          </p:nvPr>
        </p:nvSpPr>
        <p:spPr bwMode="gray">
          <a:xfrm>
            <a:off x="5701388" y="4219575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5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68417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6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5701388" y="1268417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7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258042" y="3787780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8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5701388" y="3787780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0200692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21"/>
          </p:nvPr>
        </p:nvSpPr>
        <p:spPr bwMode="gray">
          <a:xfrm>
            <a:off x="258042" y="1701800"/>
            <a:ext cx="4355193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3" name="Text Placeholder 20"/>
          <p:cNvSpPr>
            <a:spLocks noGrp="1"/>
          </p:cNvSpPr>
          <p:nvPr>
            <p:ph type="body" sz="quarter" idx="22"/>
          </p:nvPr>
        </p:nvSpPr>
        <p:spPr bwMode="gray">
          <a:xfrm>
            <a:off x="4748256" y="1701800"/>
            <a:ext cx="4355193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5" name="Text Placeholder 20"/>
          <p:cNvSpPr>
            <a:spLocks noGrp="1"/>
          </p:cNvSpPr>
          <p:nvPr>
            <p:ph type="body" sz="quarter" idx="23"/>
          </p:nvPr>
        </p:nvSpPr>
        <p:spPr bwMode="gray">
          <a:xfrm>
            <a:off x="258042" y="4221162"/>
            <a:ext cx="4355193" cy="1944688"/>
          </a:xfrm>
          <a:solidFill>
            <a:srgbClr val="BFDEE4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6" name="Text Placeholder 20"/>
          <p:cNvSpPr>
            <a:spLocks noGrp="1"/>
          </p:cNvSpPr>
          <p:nvPr>
            <p:ph type="body" sz="quarter" idx="24"/>
          </p:nvPr>
        </p:nvSpPr>
        <p:spPr bwMode="gray">
          <a:xfrm>
            <a:off x="4748256" y="4221162"/>
            <a:ext cx="4355193" cy="1944688"/>
          </a:xfrm>
          <a:solidFill>
            <a:srgbClr val="BFDEE4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9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70004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4748257" y="1270004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258042" y="3789367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2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4748257" y="3789367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3186024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mpany pro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hart Placeholder 31"/>
          <p:cNvSpPr>
            <a:spLocks noGrp="1"/>
          </p:cNvSpPr>
          <p:nvPr>
            <p:ph type="chart" sz="quarter" idx="22"/>
          </p:nvPr>
        </p:nvSpPr>
        <p:spPr bwMode="gray">
          <a:xfrm>
            <a:off x="3285225" y="1270000"/>
            <a:ext cx="2789506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20"/>
          </p:nvPr>
        </p:nvSpPr>
        <p:spPr bwMode="gray">
          <a:xfrm>
            <a:off x="6315474" y="3789367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2" name="Chart Placeholder 31"/>
          <p:cNvSpPr>
            <a:spLocks noGrp="1"/>
          </p:cNvSpPr>
          <p:nvPr>
            <p:ph type="chart" sz="quarter" idx="21"/>
          </p:nvPr>
        </p:nvSpPr>
        <p:spPr bwMode="gray">
          <a:xfrm>
            <a:off x="6313941" y="1270000"/>
            <a:ext cx="2789506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3" name="Table Placeholder 12"/>
          <p:cNvSpPr>
            <a:spLocks noGrp="1"/>
          </p:cNvSpPr>
          <p:nvPr>
            <p:ph type="tbl" sz="quarter" idx="14"/>
          </p:nvPr>
        </p:nvSpPr>
        <p:spPr bwMode="gray">
          <a:xfrm>
            <a:off x="258041" y="1270000"/>
            <a:ext cx="2787975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6"/>
          </p:nvPr>
        </p:nvSpPr>
        <p:spPr bwMode="gray">
          <a:xfrm>
            <a:off x="258041" y="3789367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8"/>
          </p:nvPr>
        </p:nvSpPr>
        <p:spPr bwMode="gray">
          <a:xfrm>
            <a:off x="3286757" y="3789367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906031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One Chart One Row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257503" y="378971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 bwMode="gray">
          <a:xfrm>
            <a:off x="257503" y="1268415"/>
            <a:ext cx="8845406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>
            <a:spLocks noChangeAspect="1"/>
          </p:cNvSpPr>
          <p:nvPr userDrawn="1"/>
        </p:nvSpPr>
        <p:spPr bwMode="gray">
          <a:xfrm>
            <a:off x="2" y="0"/>
            <a:ext cx="4931284" cy="32400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2405"/>
              </a:cxn>
              <a:cxn ang="0">
                <a:pos x="16308" y="12405"/>
              </a:cxn>
              <a:cxn ang="0">
                <a:pos x="19984" y="0"/>
              </a:cxn>
              <a:cxn ang="0">
                <a:pos x="0" y="0"/>
              </a:cxn>
            </a:cxnLst>
            <a:rect l="0" t="0" r="r" b="b"/>
            <a:pathLst>
              <a:path w="19984" h="12405">
                <a:moveTo>
                  <a:pt x="0" y="0"/>
                </a:moveTo>
                <a:lnTo>
                  <a:pt x="0" y="12405"/>
                </a:lnTo>
                <a:lnTo>
                  <a:pt x="16308" y="12405"/>
                </a:lnTo>
                <a:lnTo>
                  <a:pt x="19984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/>
          </p:nvPr>
        </p:nvSpPr>
        <p:spPr bwMode="gray">
          <a:xfrm>
            <a:off x="258042" y="4291200"/>
            <a:ext cx="3792745" cy="18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normAutofit/>
          </a:bodyPr>
          <a:lstStyle>
            <a:lvl1pPr>
              <a:defRPr lang="en-US" sz="100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grpSp>
        <p:nvGrpSpPr>
          <p:cNvPr id="6" name="Group 19"/>
          <p:cNvGrpSpPr>
            <a:grpSpLocks/>
          </p:cNvGrpSpPr>
          <p:nvPr userDrawn="1"/>
        </p:nvGrpSpPr>
        <p:grpSpPr bwMode="gray">
          <a:xfrm>
            <a:off x="121405" y="0"/>
            <a:ext cx="2584911" cy="1530350"/>
            <a:chOff x="68" y="0"/>
            <a:chExt cx="1723" cy="964"/>
          </a:xfrm>
        </p:grpSpPr>
        <p:sp>
          <p:nvSpPr>
            <p:cNvPr id="7" name="Freeform 8"/>
            <p:cNvSpPr>
              <a:spLocks noEditPoints="1"/>
            </p:cNvSpPr>
            <p:nvPr userDrawn="1"/>
          </p:nvSpPr>
          <p:spPr bwMode="gray">
            <a:xfrm>
              <a:off x="199" y="248"/>
              <a:ext cx="1423" cy="489"/>
            </a:xfrm>
            <a:custGeom>
              <a:avLst/>
              <a:gdLst>
                <a:gd name="T0" fmla="*/ 1974 w 4103"/>
                <a:gd name="T1" fmla="*/ 485 h 1409"/>
                <a:gd name="T2" fmla="*/ 2267 w 4103"/>
                <a:gd name="T3" fmla="*/ 697 h 1409"/>
                <a:gd name="T4" fmla="*/ 1655 w 4103"/>
                <a:gd name="T5" fmla="*/ 656 h 1409"/>
                <a:gd name="T6" fmla="*/ 1718 w 4103"/>
                <a:gd name="T7" fmla="*/ 424 h 1409"/>
                <a:gd name="T8" fmla="*/ 970 w 4103"/>
                <a:gd name="T9" fmla="*/ 697 h 1409"/>
                <a:gd name="T10" fmla="*/ 1169 w 4103"/>
                <a:gd name="T11" fmla="*/ 416 h 1409"/>
                <a:gd name="T12" fmla="*/ 719 w 4103"/>
                <a:gd name="T13" fmla="*/ 631 h 1409"/>
                <a:gd name="T14" fmla="*/ 751 w 4103"/>
                <a:gd name="T15" fmla="*/ 630 h 1409"/>
                <a:gd name="T16" fmla="*/ 202 w 4103"/>
                <a:gd name="T17" fmla="*/ 618 h 1409"/>
                <a:gd name="T18" fmla="*/ 180 w 4103"/>
                <a:gd name="T19" fmla="*/ 697 h 1409"/>
                <a:gd name="T20" fmla="*/ 1187 w 4103"/>
                <a:gd name="T21" fmla="*/ 416 h 1409"/>
                <a:gd name="T22" fmla="*/ 115 w 4103"/>
                <a:gd name="T23" fmla="*/ 906 h 1409"/>
                <a:gd name="T24" fmla="*/ 661 w 4103"/>
                <a:gd name="T25" fmla="*/ 715 h 1409"/>
                <a:gd name="T26" fmla="*/ 1145 w 4103"/>
                <a:gd name="T27" fmla="*/ 715 h 1409"/>
                <a:gd name="T28" fmla="*/ 1697 w 4103"/>
                <a:gd name="T29" fmla="*/ 863 h 1409"/>
                <a:gd name="T30" fmla="*/ 203 w 4103"/>
                <a:gd name="T31" fmla="*/ 1286 h 1409"/>
                <a:gd name="T32" fmla="*/ 250 w 4103"/>
                <a:gd name="T33" fmla="*/ 1328 h 1409"/>
                <a:gd name="T34" fmla="*/ 556 w 4103"/>
                <a:gd name="T35" fmla="*/ 1196 h 1409"/>
                <a:gd name="T36" fmla="*/ 340 w 4103"/>
                <a:gd name="T37" fmla="*/ 1196 h 1409"/>
                <a:gd name="T38" fmla="*/ 408 w 4103"/>
                <a:gd name="T39" fmla="*/ 1225 h 1409"/>
                <a:gd name="T40" fmla="*/ 514 w 4103"/>
                <a:gd name="T41" fmla="*/ 1225 h 1409"/>
                <a:gd name="T42" fmla="*/ 631 w 4103"/>
                <a:gd name="T43" fmla="*/ 1168 h 1409"/>
                <a:gd name="T44" fmla="*/ 794 w 4103"/>
                <a:gd name="T45" fmla="*/ 1220 h 1409"/>
                <a:gd name="T46" fmla="*/ 672 w 4103"/>
                <a:gd name="T47" fmla="*/ 1348 h 1409"/>
                <a:gd name="T48" fmla="*/ 847 w 4103"/>
                <a:gd name="T49" fmla="*/ 1359 h 1409"/>
                <a:gd name="T50" fmla="*/ 943 w 4103"/>
                <a:gd name="T51" fmla="*/ 1196 h 1409"/>
                <a:gd name="T52" fmla="*/ 1129 w 4103"/>
                <a:gd name="T53" fmla="*/ 1351 h 1409"/>
                <a:gd name="T54" fmla="*/ 1198 w 4103"/>
                <a:gd name="T55" fmla="*/ 1196 h 1409"/>
                <a:gd name="T56" fmla="*/ 1280 w 4103"/>
                <a:gd name="T57" fmla="*/ 1129 h 1409"/>
                <a:gd name="T58" fmla="*/ 1253 w 4103"/>
                <a:gd name="T59" fmla="*/ 1254 h 1409"/>
                <a:gd name="T60" fmla="*/ 1489 w 4103"/>
                <a:gd name="T61" fmla="*/ 1194 h 1409"/>
                <a:gd name="T62" fmla="*/ 1546 w 4103"/>
                <a:gd name="T63" fmla="*/ 1353 h 1409"/>
                <a:gd name="T64" fmla="*/ 1714 w 4103"/>
                <a:gd name="T65" fmla="*/ 1286 h 1409"/>
                <a:gd name="T66" fmla="*/ 1761 w 4103"/>
                <a:gd name="T67" fmla="*/ 1328 h 1409"/>
                <a:gd name="T68" fmla="*/ 1976 w 4103"/>
                <a:gd name="T69" fmla="*/ 1346 h 1409"/>
                <a:gd name="T70" fmla="*/ 1842 w 4103"/>
                <a:gd name="T71" fmla="*/ 1270 h 1409"/>
                <a:gd name="T72" fmla="*/ 1887 w 4103"/>
                <a:gd name="T73" fmla="*/ 1270 h 1409"/>
                <a:gd name="T74" fmla="*/ 2110 w 4103"/>
                <a:gd name="T75" fmla="*/ 1348 h 1409"/>
                <a:gd name="T76" fmla="*/ 87 w 4103"/>
                <a:gd name="T77" fmla="*/ 1221 h 1409"/>
                <a:gd name="T78" fmla="*/ 5 w 4103"/>
                <a:gd name="T79" fmla="*/ 1271 h 1409"/>
                <a:gd name="T80" fmla="*/ 2343 w 4103"/>
                <a:gd name="T81" fmla="*/ 1322 h 1409"/>
                <a:gd name="T82" fmla="*/ 2378 w 4103"/>
                <a:gd name="T83" fmla="*/ 1249 h 1409"/>
                <a:gd name="T84" fmla="*/ 2528 w 4103"/>
                <a:gd name="T85" fmla="*/ 1221 h 1409"/>
                <a:gd name="T86" fmla="*/ 2832 w 4103"/>
                <a:gd name="T87" fmla="*/ 1192 h 1409"/>
                <a:gd name="T88" fmla="*/ 2709 w 4103"/>
                <a:gd name="T89" fmla="*/ 1348 h 1409"/>
                <a:gd name="T90" fmla="*/ 2963 w 4103"/>
                <a:gd name="T91" fmla="*/ 1216 h 1409"/>
                <a:gd name="T92" fmla="*/ 2966 w 4103"/>
                <a:gd name="T93" fmla="*/ 1195 h 1409"/>
                <a:gd name="T94" fmla="*/ 3072 w 4103"/>
                <a:gd name="T95" fmla="*/ 1348 h 1409"/>
                <a:gd name="T96" fmla="*/ 3168 w 4103"/>
                <a:gd name="T97" fmla="*/ 1335 h 1409"/>
                <a:gd name="T98" fmla="*/ 3246 w 4103"/>
                <a:gd name="T99" fmla="*/ 1220 h 1409"/>
                <a:gd name="T100" fmla="*/ 3457 w 4103"/>
                <a:gd name="T101" fmla="*/ 1348 h 1409"/>
                <a:gd name="T102" fmla="*/ 3509 w 4103"/>
                <a:gd name="T103" fmla="*/ 1194 h 1409"/>
                <a:gd name="T104" fmla="*/ 3513 w 4103"/>
                <a:gd name="T105" fmla="*/ 1168 h 1409"/>
                <a:gd name="T106" fmla="*/ 3601 w 4103"/>
                <a:gd name="T107" fmla="*/ 1196 h 1409"/>
                <a:gd name="T108" fmla="*/ 3656 w 4103"/>
                <a:gd name="T109" fmla="*/ 1317 h 1409"/>
                <a:gd name="T110" fmla="*/ 3687 w 4103"/>
                <a:gd name="T111" fmla="*/ 1406 h 1409"/>
                <a:gd name="T112" fmla="*/ 3987 w 4103"/>
                <a:gd name="T113" fmla="*/ 1145 h 1409"/>
                <a:gd name="T114" fmla="*/ 4072 w 4103"/>
                <a:gd name="T115" fmla="*/ 1129 h 1409"/>
                <a:gd name="T116" fmla="*/ 3978 w 4103"/>
                <a:gd name="T117" fmla="*/ 1225 h 14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03"/>
                <a:gd name="T178" fmla="*/ 0 h 1409"/>
                <a:gd name="T179" fmla="*/ 4103 w 4103"/>
                <a:gd name="T180" fmla="*/ 1409 h 14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03" h="1409">
                  <a:moveTo>
                    <a:pt x="2267" y="697"/>
                  </a:moveTo>
                  <a:cubicBezTo>
                    <a:pt x="2149" y="697"/>
                    <a:pt x="2149" y="697"/>
                    <a:pt x="2149" y="697"/>
                  </a:cubicBezTo>
                  <a:cubicBezTo>
                    <a:pt x="2168" y="619"/>
                    <a:pt x="2168" y="619"/>
                    <a:pt x="2168" y="619"/>
                  </a:cubicBezTo>
                  <a:cubicBezTo>
                    <a:pt x="1930" y="619"/>
                    <a:pt x="1930" y="619"/>
                    <a:pt x="1930" y="619"/>
                  </a:cubicBezTo>
                  <a:cubicBezTo>
                    <a:pt x="1911" y="697"/>
                    <a:pt x="1911" y="697"/>
                    <a:pt x="1911" y="697"/>
                  </a:cubicBezTo>
                  <a:cubicBezTo>
                    <a:pt x="1796" y="697"/>
                    <a:pt x="1796" y="697"/>
                    <a:pt x="1796" y="697"/>
                  </a:cubicBezTo>
                  <a:cubicBezTo>
                    <a:pt x="1796" y="681"/>
                    <a:pt x="1796" y="681"/>
                    <a:pt x="1796" y="681"/>
                  </a:cubicBezTo>
                  <a:cubicBezTo>
                    <a:pt x="1798" y="672"/>
                    <a:pt x="1799" y="663"/>
                    <a:pt x="1802" y="653"/>
                  </a:cubicBezTo>
                  <a:cubicBezTo>
                    <a:pt x="1823" y="569"/>
                    <a:pt x="1878" y="485"/>
                    <a:pt x="1974" y="485"/>
                  </a:cubicBezTo>
                  <a:cubicBezTo>
                    <a:pt x="2012" y="485"/>
                    <a:pt x="2050" y="499"/>
                    <a:pt x="2045" y="552"/>
                  </a:cubicBezTo>
                  <a:cubicBezTo>
                    <a:pt x="2186" y="552"/>
                    <a:pt x="2186" y="552"/>
                    <a:pt x="2186" y="552"/>
                  </a:cubicBezTo>
                  <a:cubicBezTo>
                    <a:pt x="2192" y="527"/>
                    <a:pt x="2201" y="486"/>
                    <a:pt x="2174" y="447"/>
                  </a:cubicBezTo>
                  <a:cubicBezTo>
                    <a:pt x="2145" y="406"/>
                    <a:pt x="2084" y="389"/>
                    <a:pt x="2005" y="389"/>
                  </a:cubicBezTo>
                  <a:cubicBezTo>
                    <a:pt x="1949" y="389"/>
                    <a:pt x="1867" y="398"/>
                    <a:pt x="1796" y="444"/>
                  </a:cubicBezTo>
                  <a:cubicBezTo>
                    <a:pt x="1796" y="18"/>
                    <a:pt x="1796" y="18"/>
                    <a:pt x="1796" y="18"/>
                  </a:cubicBezTo>
                  <a:cubicBezTo>
                    <a:pt x="2267" y="18"/>
                    <a:pt x="2267" y="18"/>
                    <a:pt x="2267" y="18"/>
                  </a:cubicBezTo>
                  <a:cubicBezTo>
                    <a:pt x="2267" y="697"/>
                    <a:pt x="2267" y="697"/>
                    <a:pt x="2267" y="697"/>
                  </a:cubicBezTo>
                  <a:cubicBezTo>
                    <a:pt x="2267" y="697"/>
                    <a:pt x="2267" y="697"/>
                    <a:pt x="2267" y="697"/>
                  </a:cubicBezTo>
                  <a:close/>
                  <a:moveTo>
                    <a:pt x="1989" y="812"/>
                  </a:moveTo>
                  <a:cubicBezTo>
                    <a:pt x="1962" y="817"/>
                    <a:pt x="1936" y="820"/>
                    <a:pt x="1910" y="820"/>
                  </a:cubicBezTo>
                  <a:cubicBezTo>
                    <a:pt x="1842" y="820"/>
                    <a:pt x="1795" y="788"/>
                    <a:pt x="1794" y="715"/>
                  </a:cubicBezTo>
                  <a:cubicBezTo>
                    <a:pt x="2014" y="715"/>
                    <a:pt x="2014" y="715"/>
                    <a:pt x="2014" y="715"/>
                  </a:cubicBezTo>
                  <a:cubicBezTo>
                    <a:pt x="1989" y="812"/>
                    <a:pt x="1989" y="812"/>
                    <a:pt x="1989" y="812"/>
                  </a:cubicBezTo>
                  <a:cubicBezTo>
                    <a:pt x="1989" y="812"/>
                    <a:pt x="1989" y="812"/>
                    <a:pt x="1989" y="812"/>
                  </a:cubicBezTo>
                  <a:close/>
                  <a:moveTo>
                    <a:pt x="1718" y="424"/>
                  </a:moveTo>
                  <a:cubicBezTo>
                    <a:pt x="1718" y="521"/>
                    <a:pt x="1718" y="521"/>
                    <a:pt x="1718" y="521"/>
                  </a:cubicBezTo>
                  <a:cubicBezTo>
                    <a:pt x="1685" y="567"/>
                    <a:pt x="1665" y="616"/>
                    <a:pt x="1655" y="656"/>
                  </a:cubicBezTo>
                  <a:cubicBezTo>
                    <a:pt x="1651" y="670"/>
                    <a:pt x="1649" y="684"/>
                    <a:pt x="1648" y="697"/>
                  </a:cubicBezTo>
                  <a:cubicBezTo>
                    <a:pt x="1578" y="697"/>
                    <a:pt x="1578" y="697"/>
                    <a:pt x="1578" y="697"/>
                  </a:cubicBezTo>
                  <a:cubicBezTo>
                    <a:pt x="1637" y="417"/>
                    <a:pt x="1637" y="417"/>
                    <a:pt x="1637" y="417"/>
                  </a:cubicBezTo>
                  <a:cubicBezTo>
                    <a:pt x="1438" y="416"/>
                    <a:pt x="1438" y="416"/>
                    <a:pt x="1438" y="416"/>
                  </a:cubicBezTo>
                  <a:cubicBezTo>
                    <a:pt x="1260" y="697"/>
                    <a:pt x="1260" y="697"/>
                    <a:pt x="1260" y="697"/>
                  </a:cubicBezTo>
                  <a:cubicBezTo>
                    <a:pt x="1247" y="697"/>
                    <a:pt x="1247" y="697"/>
                    <a:pt x="1247" y="697"/>
                  </a:cubicBezTo>
                  <a:cubicBezTo>
                    <a:pt x="1247" y="18"/>
                    <a:pt x="1247" y="18"/>
                    <a:pt x="1247" y="18"/>
                  </a:cubicBezTo>
                  <a:cubicBezTo>
                    <a:pt x="1718" y="18"/>
                    <a:pt x="1718" y="18"/>
                    <a:pt x="1718" y="18"/>
                  </a:cubicBezTo>
                  <a:cubicBezTo>
                    <a:pt x="1718" y="424"/>
                    <a:pt x="1718" y="424"/>
                    <a:pt x="1718" y="424"/>
                  </a:cubicBezTo>
                  <a:cubicBezTo>
                    <a:pt x="1718" y="424"/>
                    <a:pt x="1718" y="424"/>
                    <a:pt x="1718" y="424"/>
                  </a:cubicBezTo>
                  <a:close/>
                  <a:moveTo>
                    <a:pt x="1455" y="697"/>
                  </a:moveTo>
                  <a:cubicBezTo>
                    <a:pt x="1384" y="697"/>
                    <a:pt x="1384" y="697"/>
                    <a:pt x="1384" y="697"/>
                  </a:cubicBezTo>
                  <a:cubicBezTo>
                    <a:pt x="1491" y="529"/>
                    <a:pt x="1491" y="529"/>
                    <a:pt x="1491" y="529"/>
                  </a:cubicBezTo>
                  <a:cubicBezTo>
                    <a:pt x="1455" y="697"/>
                    <a:pt x="1455" y="697"/>
                    <a:pt x="1455" y="697"/>
                  </a:cubicBezTo>
                  <a:cubicBezTo>
                    <a:pt x="1455" y="697"/>
                    <a:pt x="1455" y="697"/>
                    <a:pt x="1455" y="697"/>
                  </a:cubicBezTo>
                  <a:close/>
                  <a:moveTo>
                    <a:pt x="1169" y="416"/>
                  </a:moveTo>
                  <a:cubicBezTo>
                    <a:pt x="1051" y="416"/>
                    <a:pt x="1051" y="416"/>
                    <a:pt x="1051" y="416"/>
                  </a:cubicBezTo>
                  <a:cubicBezTo>
                    <a:pt x="970" y="697"/>
                    <a:pt x="970" y="697"/>
                    <a:pt x="970" y="697"/>
                  </a:cubicBezTo>
                  <a:cubicBezTo>
                    <a:pt x="845" y="697"/>
                    <a:pt x="845" y="697"/>
                    <a:pt x="845" y="697"/>
                  </a:cubicBezTo>
                  <a:cubicBezTo>
                    <a:pt x="909" y="674"/>
                    <a:pt x="948" y="629"/>
                    <a:pt x="960" y="562"/>
                  </a:cubicBezTo>
                  <a:cubicBezTo>
                    <a:pt x="970" y="510"/>
                    <a:pt x="965" y="476"/>
                    <a:pt x="944" y="451"/>
                  </a:cubicBezTo>
                  <a:cubicBezTo>
                    <a:pt x="912" y="413"/>
                    <a:pt x="848" y="416"/>
                    <a:pt x="792" y="416"/>
                  </a:cubicBezTo>
                  <a:cubicBezTo>
                    <a:pt x="782" y="416"/>
                    <a:pt x="698" y="416"/>
                    <a:pt x="698" y="416"/>
                  </a:cubicBezTo>
                  <a:cubicBezTo>
                    <a:pt x="698" y="18"/>
                    <a:pt x="698" y="18"/>
                    <a:pt x="698" y="18"/>
                  </a:cubicBezTo>
                  <a:cubicBezTo>
                    <a:pt x="1169" y="18"/>
                    <a:pt x="1169" y="18"/>
                    <a:pt x="1169" y="18"/>
                  </a:cubicBezTo>
                  <a:cubicBezTo>
                    <a:pt x="1169" y="416"/>
                    <a:pt x="1169" y="416"/>
                    <a:pt x="1169" y="416"/>
                  </a:cubicBezTo>
                  <a:cubicBezTo>
                    <a:pt x="1169" y="416"/>
                    <a:pt x="1169" y="416"/>
                    <a:pt x="1169" y="416"/>
                  </a:cubicBezTo>
                  <a:close/>
                  <a:moveTo>
                    <a:pt x="1094" y="697"/>
                  </a:moveTo>
                  <a:cubicBezTo>
                    <a:pt x="1143" y="521"/>
                    <a:pt x="1143" y="521"/>
                    <a:pt x="1143" y="521"/>
                  </a:cubicBezTo>
                  <a:cubicBezTo>
                    <a:pt x="1145" y="697"/>
                    <a:pt x="1145" y="697"/>
                    <a:pt x="1145" y="697"/>
                  </a:cubicBezTo>
                  <a:cubicBezTo>
                    <a:pt x="1094" y="697"/>
                    <a:pt x="1094" y="697"/>
                    <a:pt x="1094" y="697"/>
                  </a:cubicBezTo>
                  <a:cubicBezTo>
                    <a:pt x="1094" y="697"/>
                    <a:pt x="1094" y="697"/>
                    <a:pt x="1094" y="697"/>
                  </a:cubicBezTo>
                  <a:close/>
                  <a:moveTo>
                    <a:pt x="751" y="630"/>
                  </a:moveTo>
                  <a:cubicBezTo>
                    <a:pt x="751" y="630"/>
                    <a:pt x="751" y="630"/>
                    <a:pt x="751" y="630"/>
                  </a:cubicBezTo>
                  <a:cubicBezTo>
                    <a:pt x="746" y="630"/>
                    <a:pt x="741" y="631"/>
                    <a:pt x="736" y="631"/>
                  </a:cubicBezTo>
                  <a:cubicBezTo>
                    <a:pt x="729" y="631"/>
                    <a:pt x="724" y="631"/>
                    <a:pt x="719" y="631"/>
                  </a:cubicBezTo>
                  <a:cubicBezTo>
                    <a:pt x="689" y="631"/>
                    <a:pt x="689" y="631"/>
                    <a:pt x="689" y="631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9" y="554"/>
                    <a:pt x="709" y="554"/>
                    <a:pt x="709" y="554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32" y="494"/>
                    <a:pt x="739" y="494"/>
                    <a:pt x="746" y="494"/>
                  </a:cubicBezTo>
                  <a:cubicBezTo>
                    <a:pt x="769" y="494"/>
                    <a:pt x="769" y="494"/>
                    <a:pt x="769" y="494"/>
                  </a:cubicBezTo>
                  <a:cubicBezTo>
                    <a:pt x="809" y="494"/>
                    <a:pt x="834" y="496"/>
                    <a:pt x="843" y="509"/>
                  </a:cubicBezTo>
                  <a:cubicBezTo>
                    <a:pt x="850" y="518"/>
                    <a:pt x="849" y="535"/>
                    <a:pt x="841" y="560"/>
                  </a:cubicBezTo>
                  <a:cubicBezTo>
                    <a:pt x="827" y="603"/>
                    <a:pt x="809" y="626"/>
                    <a:pt x="751" y="630"/>
                  </a:cubicBezTo>
                  <a:moveTo>
                    <a:pt x="620" y="441"/>
                  </a:moveTo>
                  <a:cubicBezTo>
                    <a:pt x="613" y="465"/>
                    <a:pt x="613" y="465"/>
                    <a:pt x="613" y="465"/>
                  </a:cubicBezTo>
                  <a:cubicBezTo>
                    <a:pt x="545" y="689"/>
                    <a:pt x="545" y="689"/>
                    <a:pt x="545" y="689"/>
                  </a:cubicBezTo>
                  <a:cubicBezTo>
                    <a:pt x="542" y="697"/>
                    <a:pt x="542" y="697"/>
                    <a:pt x="542" y="697"/>
                  </a:cubicBezTo>
                  <a:cubicBezTo>
                    <a:pt x="321" y="697"/>
                    <a:pt x="321" y="697"/>
                    <a:pt x="321" y="697"/>
                  </a:cubicBezTo>
                  <a:cubicBezTo>
                    <a:pt x="303" y="661"/>
                    <a:pt x="303" y="661"/>
                    <a:pt x="303" y="661"/>
                  </a:cubicBezTo>
                  <a:cubicBezTo>
                    <a:pt x="542" y="417"/>
                    <a:pt x="542" y="417"/>
                    <a:pt x="542" y="417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62" y="417"/>
                    <a:pt x="262" y="417"/>
                    <a:pt x="262" y="417"/>
                  </a:cubicBezTo>
                  <a:cubicBezTo>
                    <a:pt x="149" y="417"/>
                    <a:pt x="149" y="417"/>
                    <a:pt x="149" y="4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620" y="18"/>
                    <a:pt x="620" y="18"/>
                    <a:pt x="620" y="18"/>
                  </a:cubicBezTo>
                  <a:cubicBezTo>
                    <a:pt x="620" y="441"/>
                    <a:pt x="620" y="441"/>
                    <a:pt x="620" y="441"/>
                  </a:cubicBezTo>
                  <a:cubicBezTo>
                    <a:pt x="620" y="441"/>
                    <a:pt x="620" y="441"/>
                    <a:pt x="620" y="441"/>
                  </a:cubicBezTo>
                  <a:close/>
                  <a:moveTo>
                    <a:pt x="178" y="697"/>
                  </a:moveTo>
                  <a:cubicBezTo>
                    <a:pt x="179" y="695"/>
                    <a:pt x="179" y="695"/>
                    <a:pt x="179" y="695"/>
                  </a:cubicBezTo>
                  <a:cubicBezTo>
                    <a:pt x="180" y="697"/>
                    <a:pt x="180" y="697"/>
                    <a:pt x="180" y="697"/>
                  </a:cubicBezTo>
                  <a:cubicBezTo>
                    <a:pt x="178" y="697"/>
                    <a:pt x="178" y="697"/>
                    <a:pt x="178" y="697"/>
                  </a:cubicBezTo>
                  <a:cubicBezTo>
                    <a:pt x="178" y="697"/>
                    <a:pt x="178" y="697"/>
                    <a:pt x="178" y="697"/>
                  </a:cubicBezTo>
                  <a:close/>
                  <a:moveTo>
                    <a:pt x="1778" y="0"/>
                  </a:moveTo>
                  <a:cubicBezTo>
                    <a:pt x="1778" y="457"/>
                    <a:pt x="1778" y="457"/>
                    <a:pt x="1778" y="457"/>
                  </a:cubicBezTo>
                  <a:cubicBezTo>
                    <a:pt x="1763" y="469"/>
                    <a:pt x="1749" y="483"/>
                    <a:pt x="1736" y="498"/>
                  </a:cubicBezTo>
                  <a:cubicBezTo>
                    <a:pt x="1736" y="0"/>
                    <a:pt x="1736" y="0"/>
                    <a:pt x="1736" y="0"/>
                  </a:cubicBezTo>
                  <a:cubicBezTo>
                    <a:pt x="1229" y="0"/>
                    <a:pt x="1229" y="0"/>
                    <a:pt x="1229" y="0"/>
                  </a:cubicBezTo>
                  <a:cubicBezTo>
                    <a:pt x="1229" y="416"/>
                    <a:pt x="1229" y="416"/>
                    <a:pt x="1229" y="416"/>
                  </a:cubicBezTo>
                  <a:cubicBezTo>
                    <a:pt x="1187" y="416"/>
                    <a:pt x="1187" y="416"/>
                    <a:pt x="1187" y="416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680" y="0"/>
                    <a:pt x="680" y="0"/>
                    <a:pt x="680" y="0"/>
                  </a:cubicBezTo>
                  <a:cubicBezTo>
                    <a:pt x="680" y="417"/>
                    <a:pt x="680" y="417"/>
                    <a:pt x="680" y="417"/>
                  </a:cubicBezTo>
                  <a:cubicBezTo>
                    <a:pt x="638" y="417"/>
                    <a:pt x="638" y="417"/>
                    <a:pt x="638" y="417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75"/>
                    <a:pt x="131" y="475"/>
                    <a:pt x="131" y="475"/>
                  </a:cubicBezTo>
                  <a:cubicBezTo>
                    <a:pt x="2" y="906"/>
                    <a:pt x="2" y="906"/>
                    <a:pt x="2" y="906"/>
                  </a:cubicBezTo>
                  <a:cubicBezTo>
                    <a:pt x="115" y="906"/>
                    <a:pt x="115" y="906"/>
                    <a:pt x="115" y="906"/>
                  </a:cubicBezTo>
                  <a:cubicBezTo>
                    <a:pt x="173" y="715"/>
                    <a:pt x="173" y="715"/>
                    <a:pt x="173" y="715"/>
                  </a:cubicBezTo>
                  <a:cubicBezTo>
                    <a:pt x="189" y="715"/>
                    <a:pt x="189" y="715"/>
                    <a:pt x="189" y="715"/>
                  </a:cubicBezTo>
                  <a:cubicBezTo>
                    <a:pt x="283" y="906"/>
                    <a:pt x="283" y="906"/>
                    <a:pt x="283" y="906"/>
                  </a:cubicBezTo>
                  <a:cubicBezTo>
                    <a:pt x="421" y="906"/>
                    <a:pt x="421" y="906"/>
                    <a:pt x="421" y="906"/>
                  </a:cubicBezTo>
                  <a:cubicBezTo>
                    <a:pt x="329" y="715"/>
                    <a:pt x="329" y="715"/>
                    <a:pt x="329" y="715"/>
                  </a:cubicBezTo>
                  <a:cubicBezTo>
                    <a:pt x="537" y="715"/>
                    <a:pt x="537" y="715"/>
                    <a:pt x="537" y="715"/>
                  </a:cubicBezTo>
                  <a:cubicBezTo>
                    <a:pt x="479" y="906"/>
                    <a:pt x="479" y="906"/>
                    <a:pt x="479" y="906"/>
                  </a:cubicBezTo>
                  <a:cubicBezTo>
                    <a:pt x="604" y="906"/>
                    <a:pt x="604" y="906"/>
                    <a:pt x="604" y="906"/>
                  </a:cubicBezTo>
                  <a:cubicBezTo>
                    <a:pt x="661" y="715"/>
                    <a:pt x="661" y="715"/>
                    <a:pt x="661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727" y="715"/>
                    <a:pt x="727" y="715"/>
                    <a:pt x="727" y="715"/>
                  </a:cubicBezTo>
                  <a:cubicBezTo>
                    <a:pt x="730" y="715"/>
                    <a:pt x="730" y="715"/>
                    <a:pt x="730" y="715"/>
                  </a:cubicBezTo>
                  <a:cubicBezTo>
                    <a:pt x="965" y="715"/>
                    <a:pt x="965" y="715"/>
                    <a:pt x="965" y="715"/>
                  </a:cubicBezTo>
                  <a:cubicBezTo>
                    <a:pt x="910" y="905"/>
                    <a:pt x="910" y="905"/>
                    <a:pt x="910" y="905"/>
                  </a:cubicBezTo>
                  <a:cubicBezTo>
                    <a:pt x="1035" y="905"/>
                    <a:pt x="1035" y="905"/>
                    <a:pt x="1035" y="905"/>
                  </a:cubicBezTo>
                  <a:cubicBezTo>
                    <a:pt x="1088" y="715"/>
                    <a:pt x="1088" y="715"/>
                    <a:pt x="1088" y="715"/>
                  </a:cubicBezTo>
                  <a:cubicBezTo>
                    <a:pt x="1145" y="715"/>
                    <a:pt x="1145" y="715"/>
                    <a:pt x="1145" y="715"/>
                  </a:cubicBezTo>
                  <a:cubicBezTo>
                    <a:pt x="1146" y="905"/>
                    <a:pt x="1146" y="905"/>
                    <a:pt x="1146" y="905"/>
                  </a:cubicBezTo>
                  <a:cubicBezTo>
                    <a:pt x="1252" y="905"/>
                    <a:pt x="1252" y="905"/>
                    <a:pt x="1252" y="905"/>
                  </a:cubicBezTo>
                  <a:cubicBezTo>
                    <a:pt x="1372" y="715"/>
                    <a:pt x="1372" y="715"/>
                    <a:pt x="1372" y="715"/>
                  </a:cubicBezTo>
                  <a:cubicBezTo>
                    <a:pt x="1451" y="715"/>
                    <a:pt x="1451" y="715"/>
                    <a:pt x="1451" y="715"/>
                  </a:cubicBezTo>
                  <a:cubicBezTo>
                    <a:pt x="1410" y="905"/>
                    <a:pt x="1410" y="905"/>
                    <a:pt x="1410" y="905"/>
                  </a:cubicBezTo>
                  <a:cubicBezTo>
                    <a:pt x="1534" y="905"/>
                    <a:pt x="1534" y="905"/>
                    <a:pt x="1534" y="905"/>
                  </a:cubicBezTo>
                  <a:cubicBezTo>
                    <a:pt x="1574" y="715"/>
                    <a:pt x="1574" y="715"/>
                    <a:pt x="1574" y="715"/>
                  </a:cubicBezTo>
                  <a:cubicBezTo>
                    <a:pt x="1645" y="715"/>
                    <a:pt x="1645" y="715"/>
                    <a:pt x="1645" y="715"/>
                  </a:cubicBezTo>
                  <a:cubicBezTo>
                    <a:pt x="1643" y="774"/>
                    <a:pt x="1658" y="827"/>
                    <a:pt x="1697" y="863"/>
                  </a:cubicBezTo>
                  <a:cubicBezTo>
                    <a:pt x="1745" y="907"/>
                    <a:pt x="1818" y="916"/>
                    <a:pt x="1872" y="916"/>
                  </a:cubicBezTo>
                  <a:cubicBezTo>
                    <a:pt x="1947" y="916"/>
                    <a:pt x="2024" y="905"/>
                    <a:pt x="2102" y="888"/>
                  </a:cubicBezTo>
                  <a:cubicBezTo>
                    <a:pt x="2145" y="715"/>
                    <a:pt x="2145" y="715"/>
                    <a:pt x="2145" y="715"/>
                  </a:cubicBezTo>
                  <a:cubicBezTo>
                    <a:pt x="2285" y="715"/>
                    <a:pt x="2285" y="715"/>
                    <a:pt x="2285" y="715"/>
                  </a:cubicBezTo>
                  <a:cubicBezTo>
                    <a:pt x="2285" y="0"/>
                    <a:pt x="2285" y="0"/>
                    <a:pt x="2285" y="0"/>
                  </a:cubicBezTo>
                  <a:cubicBezTo>
                    <a:pt x="1778" y="0"/>
                    <a:pt x="1778" y="0"/>
                    <a:pt x="1778" y="0"/>
                  </a:cubicBezTo>
                  <a:cubicBezTo>
                    <a:pt x="1778" y="0"/>
                    <a:pt x="1778" y="0"/>
                    <a:pt x="1778" y="0"/>
                  </a:cubicBezTo>
                  <a:close/>
                  <a:moveTo>
                    <a:pt x="222" y="1195"/>
                  </a:moveTo>
                  <a:cubicBezTo>
                    <a:pt x="203" y="1286"/>
                    <a:pt x="203" y="1286"/>
                    <a:pt x="203" y="1286"/>
                  </a:cubicBezTo>
                  <a:cubicBezTo>
                    <a:pt x="200" y="1299"/>
                    <a:pt x="196" y="1320"/>
                    <a:pt x="220" y="1320"/>
                  </a:cubicBezTo>
                  <a:cubicBezTo>
                    <a:pt x="249" y="1320"/>
                    <a:pt x="253" y="1298"/>
                    <a:pt x="259" y="1272"/>
                  </a:cubicBezTo>
                  <a:cubicBezTo>
                    <a:pt x="275" y="1195"/>
                    <a:pt x="275" y="1195"/>
                    <a:pt x="275" y="1195"/>
                  </a:cubicBezTo>
                  <a:cubicBezTo>
                    <a:pt x="321" y="1195"/>
                    <a:pt x="321" y="1195"/>
                    <a:pt x="321" y="1195"/>
                  </a:cubicBezTo>
                  <a:cubicBezTo>
                    <a:pt x="300" y="1296"/>
                    <a:pt x="300" y="1296"/>
                    <a:pt x="300" y="1296"/>
                  </a:cubicBezTo>
                  <a:cubicBezTo>
                    <a:pt x="294" y="1329"/>
                    <a:pt x="293" y="1333"/>
                    <a:pt x="292" y="1337"/>
                  </a:cubicBezTo>
                  <a:cubicBezTo>
                    <a:pt x="292" y="1341"/>
                    <a:pt x="291" y="1344"/>
                    <a:pt x="291" y="1348"/>
                  </a:cubicBezTo>
                  <a:cubicBezTo>
                    <a:pt x="247" y="1348"/>
                    <a:pt x="247" y="1348"/>
                    <a:pt x="247" y="1348"/>
                  </a:cubicBezTo>
                  <a:cubicBezTo>
                    <a:pt x="250" y="1328"/>
                    <a:pt x="250" y="1328"/>
                    <a:pt x="250" y="1328"/>
                  </a:cubicBezTo>
                  <a:cubicBezTo>
                    <a:pt x="244" y="1334"/>
                    <a:pt x="229" y="1352"/>
                    <a:pt x="200" y="1352"/>
                  </a:cubicBezTo>
                  <a:cubicBezTo>
                    <a:pt x="179" y="1352"/>
                    <a:pt x="164" y="1343"/>
                    <a:pt x="158" y="1331"/>
                  </a:cubicBezTo>
                  <a:cubicBezTo>
                    <a:pt x="151" y="1319"/>
                    <a:pt x="155" y="1297"/>
                    <a:pt x="157" y="1290"/>
                  </a:cubicBezTo>
                  <a:cubicBezTo>
                    <a:pt x="177" y="1195"/>
                    <a:pt x="177" y="1195"/>
                    <a:pt x="177" y="1195"/>
                  </a:cubicBezTo>
                  <a:cubicBezTo>
                    <a:pt x="222" y="1195"/>
                    <a:pt x="222" y="1195"/>
                    <a:pt x="222" y="1195"/>
                  </a:cubicBezTo>
                  <a:cubicBezTo>
                    <a:pt x="222" y="1195"/>
                    <a:pt x="222" y="1195"/>
                    <a:pt x="222" y="1195"/>
                  </a:cubicBezTo>
                  <a:close/>
                  <a:moveTo>
                    <a:pt x="514" y="1225"/>
                  </a:moveTo>
                  <a:cubicBezTo>
                    <a:pt x="550" y="1225"/>
                    <a:pt x="550" y="1225"/>
                    <a:pt x="550" y="1225"/>
                  </a:cubicBezTo>
                  <a:cubicBezTo>
                    <a:pt x="556" y="1196"/>
                    <a:pt x="556" y="1196"/>
                    <a:pt x="556" y="1196"/>
                  </a:cubicBezTo>
                  <a:cubicBezTo>
                    <a:pt x="520" y="1196"/>
                    <a:pt x="520" y="1196"/>
                    <a:pt x="520" y="1196"/>
                  </a:cubicBezTo>
                  <a:cubicBezTo>
                    <a:pt x="530" y="1149"/>
                    <a:pt x="530" y="1149"/>
                    <a:pt x="530" y="1149"/>
                  </a:cubicBezTo>
                  <a:cubicBezTo>
                    <a:pt x="482" y="1166"/>
                    <a:pt x="482" y="1166"/>
                    <a:pt x="482" y="1166"/>
                  </a:cubicBezTo>
                  <a:cubicBezTo>
                    <a:pt x="475" y="1196"/>
                    <a:pt x="475" y="1196"/>
                    <a:pt x="475" y="1196"/>
                  </a:cubicBezTo>
                  <a:cubicBezTo>
                    <a:pt x="414" y="1196"/>
                    <a:pt x="414" y="1196"/>
                    <a:pt x="414" y="1196"/>
                  </a:cubicBezTo>
                  <a:cubicBezTo>
                    <a:pt x="424" y="1149"/>
                    <a:pt x="424" y="1149"/>
                    <a:pt x="424" y="1149"/>
                  </a:cubicBezTo>
                  <a:cubicBezTo>
                    <a:pt x="376" y="1166"/>
                    <a:pt x="376" y="1166"/>
                    <a:pt x="376" y="1166"/>
                  </a:cubicBezTo>
                  <a:cubicBezTo>
                    <a:pt x="369" y="1196"/>
                    <a:pt x="369" y="1196"/>
                    <a:pt x="369" y="1196"/>
                  </a:cubicBezTo>
                  <a:cubicBezTo>
                    <a:pt x="340" y="1196"/>
                    <a:pt x="340" y="1196"/>
                    <a:pt x="340" y="1196"/>
                  </a:cubicBezTo>
                  <a:cubicBezTo>
                    <a:pt x="333" y="1225"/>
                    <a:pt x="333" y="1225"/>
                    <a:pt x="333" y="1225"/>
                  </a:cubicBezTo>
                  <a:cubicBezTo>
                    <a:pt x="363" y="1225"/>
                    <a:pt x="363" y="1225"/>
                    <a:pt x="363" y="1225"/>
                  </a:cubicBezTo>
                  <a:cubicBezTo>
                    <a:pt x="345" y="1310"/>
                    <a:pt x="345" y="1310"/>
                    <a:pt x="345" y="1310"/>
                  </a:cubicBezTo>
                  <a:cubicBezTo>
                    <a:pt x="342" y="1322"/>
                    <a:pt x="336" y="1351"/>
                    <a:pt x="382" y="1351"/>
                  </a:cubicBezTo>
                  <a:cubicBezTo>
                    <a:pt x="389" y="1351"/>
                    <a:pt x="402" y="1350"/>
                    <a:pt x="417" y="1346"/>
                  </a:cubicBezTo>
                  <a:cubicBezTo>
                    <a:pt x="424" y="1317"/>
                    <a:pt x="424" y="1317"/>
                    <a:pt x="424" y="1317"/>
                  </a:cubicBezTo>
                  <a:cubicBezTo>
                    <a:pt x="418" y="1317"/>
                    <a:pt x="415" y="1317"/>
                    <a:pt x="408" y="1317"/>
                  </a:cubicBezTo>
                  <a:cubicBezTo>
                    <a:pt x="388" y="1317"/>
                    <a:pt x="391" y="1309"/>
                    <a:pt x="393" y="1295"/>
                  </a:cubicBezTo>
                  <a:cubicBezTo>
                    <a:pt x="408" y="1225"/>
                    <a:pt x="408" y="1225"/>
                    <a:pt x="408" y="1225"/>
                  </a:cubicBezTo>
                  <a:cubicBezTo>
                    <a:pt x="469" y="1225"/>
                    <a:pt x="469" y="1225"/>
                    <a:pt x="469" y="1225"/>
                  </a:cubicBezTo>
                  <a:cubicBezTo>
                    <a:pt x="451" y="1310"/>
                    <a:pt x="451" y="1310"/>
                    <a:pt x="451" y="1310"/>
                  </a:cubicBezTo>
                  <a:cubicBezTo>
                    <a:pt x="448" y="1322"/>
                    <a:pt x="442" y="1351"/>
                    <a:pt x="488" y="1351"/>
                  </a:cubicBezTo>
                  <a:cubicBezTo>
                    <a:pt x="495" y="1351"/>
                    <a:pt x="508" y="1350"/>
                    <a:pt x="523" y="1346"/>
                  </a:cubicBezTo>
                  <a:cubicBezTo>
                    <a:pt x="530" y="1317"/>
                    <a:pt x="530" y="1317"/>
                    <a:pt x="530" y="1317"/>
                  </a:cubicBezTo>
                  <a:cubicBezTo>
                    <a:pt x="524" y="1317"/>
                    <a:pt x="521" y="1317"/>
                    <a:pt x="514" y="1317"/>
                  </a:cubicBezTo>
                  <a:cubicBezTo>
                    <a:pt x="494" y="1317"/>
                    <a:pt x="496" y="1309"/>
                    <a:pt x="499" y="1295"/>
                  </a:cubicBezTo>
                  <a:cubicBezTo>
                    <a:pt x="514" y="1225"/>
                    <a:pt x="514" y="1225"/>
                    <a:pt x="514" y="1225"/>
                  </a:cubicBezTo>
                  <a:cubicBezTo>
                    <a:pt x="514" y="1225"/>
                    <a:pt x="514" y="1225"/>
                    <a:pt x="514" y="1225"/>
                  </a:cubicBezTo>
                  <a:close/>
                  <a:moveTo>
                    <a:pt x="579" y="1194"/>
                  </a:moveTo>
                  <a:cubicBezTo>
                    <a:pt x="624" y="1194"/>
                    <a:pt x="624" y="1194"/>
                    <a:pt x="624" y="1194"/>
                  </a:cubicBezTo>
                  <a:cubicBezTo>
                    <a:pt x="591" y="1348"/>
                    <a:pt x="591" y="1348"/>
                    <a:pt x="591" y="1348"/>
                  </a:cubicBezTo>
                  <a:cubicBezTo>
                    <a:pt x="546" y="1348"/>
                    <a:pt x="546" y="1348"/>
                    <a:pt x="546" y="1348"/>
                  </a:cubicBezTo>
                  <a:cubicBezTo>
                    <a:pt x="579" y="1194"/>
                    <a:pt x="579" y="1194"/>
                    <a:pt x="579" y="1194"/>
                  </a:cubicBezTo>
                  <a:cubicBezTo>
                    <a:pt x="579" y="1194"/>
                    <a:pt x="579" y="1194"/>
                    <a:pt x="579" y="1194"/>
                  </a:cubicBezTo>
                  <a:close/>
                  <a:moveTo>
                    <a:pt x="591" y="1129"/>
                  </a:moveTo>
                  <a:cubicBezTo>
                    <a:pt x="640" y="1129"/>
                    <a:pt x="640" y="1129"/>
                    <a:pt x="640" y="1129"/>
                  </a:cubicBezTo>
                  <a:cubicBezTo>
                    <a:pt x="631" y="1168"/>
                    <a:pt x="631" y="1168"/>
                    <a:pt x="631" y="1168"/>
                  </a:cubicBezTo>
                  <a:cubicBezTo>
                    <a:pt x="583" y="1168"/>
                    <a:pt x="583" y="1168"/>
                    <a:pt x="583" y="1168"/>
                  </a:cubicBezTo>
                  <a:cubicBezTo>
                    <a:pt x="591" y="1129"/>
                    <a:pt x="591" y="1129"/>
                    <a:pt x="591" y="1129"/>
                  </a:cubicBezTo>
                  <a:cubicBezTo>
                    <a:pt x="591" y="1129"/>
                    <a:pt x="591" y="1129"/>
                    <a:pt x="591" y="1129"/>
                  </a:cubicBezTo>
                  <a:close/>
                  <a:moveTo>
                    <a:pt x="653" y="1222"/>
                  </a:moveTo>
                  <a:cubicBezTo>
                    <a:pt x="654" y="1221"/>
                    <a:pt x="657" y="1205"/>
                    <a:pt x="659" y="1194"/>
                  </a:cubicBezTo>
                  <a:cubicBezTo>
                    <a:pt x="702" y="1194"/>
                    <a:pt x="702" y="1194"/>
                    <a:pt x="702" y="1194"/>
                  </a:cubicBezTo>
                  <a:cubicBezTo>
                    <a:pt x="698" y="1217"/>
                    <a:pt x="698" y="1217"/>
                    <a:pt x="698" y="1217"/>
                  </a:cubicBezTo>
                  <a:cubicBezTo>
                    <a:pt x="704" y="1210"/>
                    <a:pt x="720" y="1191"/>
                    <a:pt x="753" y="1191"/>
                  </a:cubicBezTo>
                  <a:cubicBezTo>
                    <a:pt x="784" y="1191"/>
                    <a:pt x="793" y="1209"/>
                    <a:pt x="794" y="1220"/>
                  </a:cubicBezTo>
                  <a:cubicBezTo>
                    <a:pt x="796" y="1229"/>
                    <a:pt x="795" y="1236"/>
                    <a:pt x="789" y="1265"/>
                  </a:cubicBezTo>
                  <a:cubicBezTo>
                    <a:pt x="771" y="1348"/>
                    <a:pt x="771" y="1348"/>
                    <a:pt x="771" y="1348"/>
                  </a:cubicBezTo>
                  <a:cubicBezTo>
                    <a:pt x="725" y="1348"/>
                    <a:pt x="725" y="1348"/>
                    <a:pt x="725" y="1348"/>
                  </a:cubicBezTo>
                  <a:cubicBezTo>
                    <a:pt x="746" y="1253"/>
                    <a:pt x="746" y="1253"/>
                    <a:pt x="746" y="1253"/>
                  </a:cubicBezTo>
                  <a:cubicBezTo>
                    <a:pt x="747" y="1246"/>
                    <a:pt x="748" y="1241"/>
                    <a:pt x="746" y="1236"/>
                  </a:cubicBezTo>
                  <a:cubicBezTo>
                    <a:pt x="745" y="1230"/>
                    <a:pt x="739" y="1223"/>
                    <a:pt x="728" y="1223"/>
                  </a:cubicBezTo>
                  <a:cubicBezTo>
                    <a:pt x="718" y="1223"/>
                    <a:pt x="708" y="1227"/>
                    <a:pt x="702" y="1235"/>
                  </a:cubicBezTo>
                  <a:cubicBezTo>
                    <a:pt x="698" y="1239"/>
                    <a:pt x="694" y="1246"/>
                    <a:pt x="691" y="1258"/>
                  </a:cubicBezTo>
                  <a:cubicBezTo>
                    <a:pt x="672" y="1348"/>
                    <a:pt x="672" y="1348"/>
                    <a:pt x="672" y="1348"/>
                  </a:cubicBezTo>
                  <a:cubicBezTo>
                    <a:pt x="627" y="1348"/>
                    <a:pt x="627" y="1348"/>
                    <a:pt x="627" y="1348"/>
                  </a:cubicBezTo>
                  <a:cubicBezTo>
                    <a:pt x="653" y="1222"/>
                    <a:pt x="653" y="1222"/>
                    <a:pt x="653" y="1222"/>
                  </a:cubicBezTo>
                  <a:cubicBezTo>
                    <a:pt x="653" y="1222"/>
                    <a:pt x="653" y="1222"/>
                    <a:pt x="653" y="1222"/>
                  </a:cubicBezTo>
                  <a:close/>
                  <a:moveTo>
                    <a:pt x="985" y="1196"/>
                  </a:moveTo>
                  <a:cubicBezTo>
                    <a:pt x="981" y="1207"/>
                    <a:pt x="978" y="1218"/>
                    <a:pt x="975" y="1233"/>
                  </a:cubicBezTo>
                  <a:cubicBezTo>
                    <a:pt x="951" y="1346"/>
                    <a:pt x="951" y="1346"/>
                    <a:pt x="951" y="1346"/>
                  </a:cubicBezTo>
                  <a:cubicBezTo>
                    <a:pt x="939" y="1403"/>
                    <a:pt x="891" y="1409"/>
                    <a:pt x="861" y="1409"/>
                  </a:cubicBezTo>
                  <a:cubicBezTo>
                    <a:pt x="839" y="1409"/>
                    <a:pt x="797" y="1406"/>
                    <a:pt x="804" y="1359"/>
                  </a:cubicBezTo>
                  <a:cubicBezTo>
                    <a:pt x="847" y="1359"/>
                    <a:pt x="847" y="1359"/>
                    <a:pt x="847" y="1359"/>
                  </a:cubicBezTo>
                  <a:cubicBezTo>
                    <a:pt x="847" y="1362"/>
                    <a:pt x="847" y="1367"/>
                    <a:pt x="850" y="1372"/>
                  </a:cubicBezTo>
                  <a:cubicBezTo>
                    <a:pt x="852" y="1376"/>
                    <a:pt x="858" y="1380"/>
                    <a:pt x="869" y="1380"/>
                  </a:cubicBezTo>
                  <a:cubicBezTo>
                    <a:pt x="883" y="1380"/>
                    <a:pt x="896" y="1374"/>
                    <a:pt x="902" y="1360"/>
                  </a:cubicBezTo>
                  <a:cubicBezTo>
                    <a:pt x="905" y="1353"/>
                    <a:pt x="906" y="1347"/>
                    <a:pt x="912" y="1324"/>
                  </a:cubicBezTo>
                  <a:cubicBezTo>
                    <a:pt x="893" y="1343"/>
                    <a:pt x="877" y="1345"/>
                    <a:pt x="866" y="1345"/>
                  </a:cubicBezTo>
                  <a:cubicBezTo>
                    <a:pt x="822" y="1345"/>
                    <a:pt x="809" y="1307"/>
                    <a:pt x="817" y="1270"/>
                  </a:cubicBezTo>
                  <a:cubicBezTo>
                    <a:pt x="825" y="1231"/>
                    <a:pt x="855" y="1194"/>
                    <a:pt x="899" y="1194"/>
                  </a:cubicBezTo>
                  <a:cubicBezTo>
                    <a:pt x="927" y="1194"/>
                    <a:pt x="934" y="1209"/>
                    <a:pt x="937" y="1216"/>
                  </a:cubicBezTo>
                  <a:cubicBezTo>
                    <a:pt x="943" y="1196"/>
                    <a:pt x="943" y="1196"/>
                    <a:pt x="943" y="1196"/>
                  </a:cubicBezTo>
                  <a:cubicBezTo>
                    <a:pt x="985" y="1196"/>
                    <a:pt x="985" y="1196"/>
                    <a:pt x="985" y="1196"/>
                  </a:cubicBezTo>
                  <a:cubicBezTo>
                    <a:pt x="985" y="1196"/>
                    <a:pt x="985" y="1196"/>
                    <a:pt x="985" y="1196"/>
                  </a:cubicBezTo>
                  <a:close/>
                  <a:moveTo>
                    <a:pt x="883" y="1315"/>
                  </a:moveTo>
                  <a:cubicBezTo>
                    <a:pt x="914" y="1315"/>
                    <a:pt x="922" y="1277"/>
                    <a:pt x="924" y="1271"/>
                  </a:cubicBezTo>
                  <a:cubicBezTo>
                    <a:pt x="927" y="1253"/>
                    <a:pt x="930" y="1224"/>
                    <a:pt x="903" y="1224"/>
                  </a:cubicBezTo>
                  <a:cubicBezTo>
                    <a:pt x="886" y="1224"/>
                    <a:pt x="869" y="1237"/>
                    <a:pt x="862" y="1270"/>
                  </a:cubicBezTo>
                  <a:cubicBezTo>
                    <a:pt x="861" y="1277"/>
                    <a:pt x="853" y="1315"/>
                    <a:pt x="883" y="1315"/>
                  </a:cubicBezTo>
                  <a:moveTo>
                    <a:pt x="1164" y="1346"/>
                  </a:moveTo>
                  <a:cubicBezTo>
                    <a:pt x="1149" y="1350"/>
                    <a:pt x="1136" y="1351"/>
                    <a:pt x="1129" y="1351"/>
                  </a:cubicBezTo>
                  <a:cubicBezTo>
                    <a:pt x="1083" y="1351"/>
                    <a:pt x="1089" y="1322"/>
                    <a:pt x="1092" y="1310"/>
                  </a:cubicBezTo>
                  <a:cubicBezTo>
                    <a:pt x="1110" y="1225"/>
                    <a:pt x="1110" y="1225"/>
                    <a:pt x="1110" y="1225"/>
                  </a:cubicBezTo>
                  <a:cubicBezTo>
                    <a:pt x="1080" y="1225"/>
                    <a:pt x="1080" y="1225"/>
                    <a:pt x="1080" y="1225"/>
                  </a:cubicBezTo>
                  <a:cubicBezTo>
                    <a:pt x="1087" y="1196"/>
                    <a:pt x="1087" y="1196"/>
                    <a:pt x="1087" y="1196"/>
                  </a:cubicBezTo>
                  <a:cubicBezTo>
                    <a:pt x="1116" y="1196"/>
                    <a:pt x="1116" y="1196"/>
                    <a:pt x="1116" y="1196"/>
                  </a:cubicBezTo>
                  <a:cubicBezTo>
                    <a:pt x="1123" y="1166"/>
                    <a:pt x="1123" y="1166"/>
                    <a:pt x="1123" y="1166"/>
                  </a:cubicBezTo>
                  <a:cubicBezTo>
                    <a:pt x="1171" y="1149"/>
                    <a:pt x="1171" y="1149"/>
                    <a:pt x="1171" y="1149"/>
                  </a:cubicBezTo>
                  <a:cubicBezTo>
                    <a:pt x="1161" y="1196"/>
                    <a:pt x="1161" y="1196"/>
                    <a:pt x="1161" y="1196"/>
                  </a:cubicBezTo>
                  <a:cubicBezTo>
                    <a:pt x="1198" y="1196"/>
                    <a:pt x="1198" y="1196"/>
                    <a:pt x="1198" y="1196"/>
                  </a:cubicBezTo>
                  <a:cubicBezTo>
                    <a:pt x="1191" y="1225"/>
                    <a:pt x="1191" y="1225"/>
                    <a:pt x="1191" y="1225"/>
                  </a:cubicBezTo>
                  <a:cubicBezTo>
                    <a:pt x="1155" y="1225"/>
                    <a:pt x="1155" y="1225"/>
                    <a:pt x="1155" y="1225"/>
                  </a:cubicBezTo>
                  <a:cubicBezTo>
                    <a:pt x="1140" y="1295"/>
                    <a:pt x="1140" y="1295"/>
                    <a:pt x="1140" y="1295"/>
                  </a:cubicBezTo>
                  <a:cubicBezTo>
                    <a:pt x="1137" y="1309"/>
                    <a:pt x="1135" y="1317"/>
                    <a:pt x="1155" y="1317"/>
                  </a:cubicBezTo>
                  <a:cubicBezTo>
                    <a:pt x="1162" y="1317"/>
                    <a:pt x="1165" y="1317"/>
                    <a:pt x="1171" y="1317"/>
                  </a:cubicBezTo>
                  <a:cubicBezTo>
                    <a:pt x="1164" y="1346"/>
                    <a:pt x="1164" y="1346"/>
                    <a:pt x="1164" y="1346"/>
                  </a:cubicBezTo>
                  <a:cubicBezTo>
                    <a:pt x="1164" y="1346"/>
                    <a:pt x="1164" y="1346"/>
                    <a:pt x="1164" y="1346"/>
                  </a:cubicBezTo>
                  <a:close/>
                  <a:moveTo>
                    <a:pt x="1235" y="1129"/>
                  </a:moveTo>
                  <a:cubicBezTo>
                    <a:pt x="1280" y="1129"/>
                    <a:pt x="1280" y="1129"/>
                    <a:pt x="1280" y="1129"/>
                  </a:cubicBezTo>
                  <a:cubicBezTo>
                    <a:pt x="1261" y="1216"/>
                    <a:pt x="1261" y="1216"/>
                    <a:pt x="1261" y="1216"/>
                  </a:cubicBezTo>
                  <a:cubicBezTo>
                    <a:pt x="1268" y="1208"/>
                    <a:pt x="1283" y="1193"/>
                    <a:pt x="1311" y="1193"/>
                  </a:cubicBezTo>
                  <a:cubicBezTo>
                    <a:pt x="1334" y="1193"/>
                    <a:pt x="1346" y="1204"/>
                    <a:pt x="1351" y="1214"/>
                  </a:cubicBezTo>
                  <a:cubicBezTo>
                    <a:pt x="1355" y="1221"/>
                    <a:pt x="1356" y="1235"/>
                    <a:pt x="1352" y="1255"/>
                  </a:cubicBezTo>
                  <a:cubicBezTo>
                    <a:pt x="1332" y="1348"/>
                    <a:pt x="1332" y="1348"/>
                    <a:pt x="1332" y="1348"/>
                  </a:cubicBezTo>
                  <a:cubicBezTo>
                    <a:pt x="1288" y="1348"/>
                    <a:pt x="1288" y="1348"/>
                    <a:pt x="1288" y="1348"/>
                  </a:cubicBezTo>
                  <a:cubicBezTo>
                    <a:pt x="1307" y="1256"/>
                    <a:pt x="1307" y="1256"/>
                    <a:pt x="1307" y="1256"/>
                  </a:cubicBezTo>
                  <a:cubicBezTo>
                    <a:pt x="1309" y="1248"/>
                    <a:pt x="1314" y="1223"/>
                    <a:pt x="1289" y="1223"/>
                  </a:cubicBezTo>
                  <a:cubicBezTo>
                    <a:pt x="1276" y="1223"/>
                    <a:pt x="1259" y="1230"/>
                    <a:pt x="1253" y="1254"/>
                  </a:cubicBezTo>
                  <a:cubicBezTo>
                    <a:pt x="1234" y="1348"/>
                    <a:pt x="1234" y="1348"/>
                    <a:pt x="1234" y="1348"/>
                  </a:cubicBezTo>
                  <a:cubicBezTo>
                    <a:pt x="1189" y="1348"/>
                    <a:pt x="1189" y="1348"/>
                    <a:pt x="1189" y="1348"/>
                  </a:cubicBezTo>
                  <a:cubicBezTo>
                    <a:pt x="1235" y="1129"/>
                    <a:pt x="1235" y="1129"/>
                    <a:pt x="1235" y="1129"/>
                  </a:cubicBezTo>
                  <a:cubicBezTo>
                    <a:pt x="1235" y="1129"/>
                    <a:pt x="1235" y="1129"/>
                    <a:pt x="1235" y="1129"/>
                  </a:cubicBezTo>
                  <a:close/>
                  <a:moveTo>
                    <a:pt x="1387" y="1232"/>
                  </a:moveTo>
                  <a:cubicBezTo>
                    <a:pt x="1389" y="1225"/>
                    <a:pt x="1392" y="1203"/>
                    <a:pt x="1393" y="1194"/>
                  </a:cubicBezTo>
                  <a:cubicBezTo>
                    <a:pt x="1435" y="1194"/>
                    <a:pt x="1435" y="1194"/>
                    <a:pt x="1435" y="1194"/>
                  </a:cubicBezTo>
                  <a:cubicBezTo>
                    <a:pt x="1430" y="1223"/>
                    <a:pt x="1430" y="1223"/>
                    <a:pt x="1430" y="1223"/>
                  </a:cubicBezTo>
                  <a:cubicBezTo>
                    <a:pt x="1438" y="1211"/>
                    <a:pt x="1452" y="1192"/>
                    <a:pt x="1489" y="1194"/>
                  </a:cubicBezTo>
                  <a:cubicBezTo>
                    <a:pt x="1480" y="1234"/>
                    <a:pt x="1480" y="1234"/>
                    <a:pt x="1480" y="1234"/>
                  </a:cubicBezTo>
                  <a:cubicBezTo>
                    <a:pt x="1435" y="1230"/>
                    <a:pt x="1428" y="1253"/>
                    <a:pt x="1424" y="1273"/>
                  </a:cubicBezTo>
                  <a:cubicBezTo>
                    <a:pt x="1408" y="1348"/>
                    <a:pt x="1408" y="1348"/>
                    <a:pt x="1408" y="1348"/>
                  </a:cubicBezTo>
                  <a:cubicBezTo>
                    <a:pt x="1363" y="1348"/>
                    <a:pt x="1363" y="1348"/>
                    <a:pt x="1363" y="1348"/>
                  </a:cubicBezTo>
                  <a:cubicBezTo>
                    <a:pt x="1387" y="1232"/>
                    <a:pt x="1387" y="1232"/>
                    <a:pt x="1387" y="1232"/>
                  </a:cubicBezTo>
                  <a:cubicBezTo>
                    <a:pt x="1387" y="1232"/>
                    <a:pt x="1387" y="1232"/>
                    <a:pt x="1387" y="1232"/>
                  </a:cubicBezTo>
                  <a:close/>
                  <a:moveTo>
                    <a:pt x="1582" y="1191"/>
                  </a:moveTo>
                  <a:cubicBezTo>
                    <a:pt x="1637" y="1191"/>
                    <a:pt x="1654" y="1229"/>
                    <a:pt x="1644" y="1271"/>
                  </a:cubicBezTo>
                  <a:cubicBezTo>
                    <a:pt x="1635" y="1315"/>
                    <a:pt x="1602" y="1353"/>
                    <a:pt x="1546" y="1353"/>
                  </a:cubicBezTo>
                  <a:cubicBezTo>
                    <a:pt x="1503" y="1353"/>
                    <a:pt x="1474" y="1326"/>
                    <a:pt x="1485" y="1273"/>
                  </a:cubicBezTo>
                  <a:cubicBezTo>
                    <a:pt x="1493" y="1236"/>
                    <a:pt x="1521" y="1191"/>
                    <a:pt x="1582" y="1191"/>
                  </a:cubicBezTo>
                  <a:moveTo>
                    <a:pt x="1555" y="1322"/>
                  </a:moveTo>
                  <a:cubicBezTo>
                    <a:pt x="1574" y="1322"/>
                    <a:pt x="1590" y="1310"/>
                    <a:pt x="1599" y="1270"/>
                  </a:cubicBezTo>
                  <a:cubicBezTo>
                    <a:pt x="1603" y="1250"/>
                    <a:pt x="1605" y="1221"/>
                    <a:pt x="1575" y="1221"/>
                  </a:cubicBezTo>
                  <a:cubicBezTo>
                    <a:pt x="1543" y="1221"/>
                    <a:pt x="1534" y="1259"/>
                    <a:pt x="1531" y="1273"/>
                  </a:cubicBezTo>
                  <a:cubicBezTo>
                    <a:pt x="1524" y="1307"/>
                    <a:pt x="1532" y="1322"/>
                    <a:pt x="1555" y="1322"/>
                  </a:cubicBezTo>
                  <a:moveTo>
                    <a:pt x="1734" y="1195"/>
                  </a:moveTo>
                  <a:cubicBezTo>
                    <a:pt x="1714" y="1286"/>
                    <a:pt x="1714" y="1286"/>
                    <a:pt x="1714" y="1286"/>
                  </a:cubicBezTo>
                  <a:cubicBezTo>
                    <a:pt x="1711" y="1299"/>
                    <a:pt x="1707" y="1320"/>
                    <a:pt x="1731" y="1320"/>
                  </a:cubicBezTo>
                  <a:cubicBezTo>
                    <a:pt x="1760" y="1320"/>
                    <a:pt x="1765" y="1298"/>
                    <a:pt x="1770" y="1272"/>
                  </a:cubicBezTo>
                  <a:cubicBezTo>
                    <a:pt x="1786" y="1195"/>
                    <a:pt x="1786" y="1195"/>
                    <a:pt x="1786" y="1195"/>
                  </a:cubicBezTo>
                  <a:cubicBezTo>
                    <a:pt x="1833" y="1195"/>
                    <a:pt x="1833" y="1195"/>
                    <a:pt x="1833" y="1195"/>
                  </a:cubicBezTo>
                  <a:cubicBezTo>
                    <a:pt x="1811" y="1296"/>
                    <a:pt x="1811" y="1296"/>
                    <a:pt x="1811" y="1296"/>
                  </a:cubicBezTo>
                  <a:cubicBezTo>
                    <a:pt x="1805" y="1329"/>
                    <a:pt x="1804" y="1333"/>
                    <a:pt x="1804" y="1337"/>
                  </a:cubicBezTo>
                  <a:cubicBezTo>
                    <a:pt x="1803" y="1341"/>
                    <a:pt x="1802" y="1344"/>
                    <a:pt x="1802" y="1348"/>
                  </a:cubicBezTo>
                  <a:cubicBezTo>
                    <a:pt x="1758" y="1348"/>
                    <a:pt x="1758" y="1348"/>
                    <a:pt x="1758" y="1348"/>
                  </a:cubicBezTo>
                  <a:cubicBezTo>
                    <a:pt x="1761" y="1328"/>
                    <a:pt x="1761" y="1328"/>
                    <a:pt x="1761" y="1328"/>
                  </a:cubicBezTo>
                  <a:cubicBezTo>
                    <a:pt x="1756" y="1334"/>
                    <a:pt x="1740" y="1352"/>
                    <a:pt x="1711" y="1352"/>
                  </a:cubicBezTo>
                  <a:cubicBezTo>
                    <a:pt x="1690" y="1352"/>
                    <a:pt x="1675" y="1343"/>
                    <a:pt x="1669" y="1331"/>
                  </a:cubicBezTo>
                  <a:cubicBezTo>
                    <a:pt x="1662" y="1319"/>
                    <a:pt x="1666" y="1297"/>
                    <a:pt x="1668" y="1290"/>
                  </a:cubicBezTo>
                  <a:cubicBezTo>
                    <a:pt x="1688" y="1195"/>
                    <a:pt x="1688" y="1195"/>
                    <a:pt x="1688" y="1195"/>
                  </a:cubicBezTo>
                  <a:cubicBezTo>
                    <a:pt x="1734" y="1195"/>
                    <a:pt x="1734" y="1195"/>
                    <a:pt x="1734" y="1195"/>
                  </a:cubicBezTo>
                  <a:cubicBezTo>
                    <a:pt x="1734" y="1195"/>
                    <a:pt x="1734" y="1195"/>
                    <a:pt x="1734" y="1195"/>
                  </a:cubicBezTo>
                  <a:close/>
                  <a:moveTo>
                    <a:pt x="2010" y="1196"/>
                  </a:moveTo>
                  <a:cubicBezTo>
                    <a:pt x="2006" y="1207"/>
                    <a:pt x="2003" y="1218"/>
                    <a:pt x="2000" y="1233"/>
                  </a:cubicBezTo>
                  <a:cubicBezTo>
                    <a:pt x="1976" y="1346"/>
                    <a:pt x="1976" y="1346"/>
                    <a:pt x="1976" y="1346"/>
                  </a:cubicBezTo>
                  <a:cubicBezTo>
                    <a:pt x="1964" y="1403"/>
                    <a:pt x="1915" y="1409"/>
                    <a:pt x="1886" y="1409"/>
                  </a:cubicBezTo>
                  <a:cubicBezTo>
                    <a:pt x="1864" y="1409"/>
                    <a:pt x="1822" y="1406"/>
                    <a:pt x="1829" y="1359"/>
                  </a:cubicBezTo>
                  <a:cubicBezTo>
                    <a:pt x="1872" y="1359"/>
                    <a:pt x="1872" y="1359"/>
                    <a:pt x="1872" y="1359"/>
                  </a:cubicBezTo>
                  <a:cubicBezTo>
                    <a:pt x="1872" y="1362"/>
                    <a:pt x="1871" y="1367"/>
                    <a:pt x="1874" y="1372"/>
                  </a:cubicBezTo>
                  <a:cubicBezTo>
                    <a:pt x="1877" y="1376"/>
                    <a:pt x="1883" y="1380"/>
                    <a:pt x="1894" y="1380"/>
                  </a:cubicBezTo>
                  <a:cubicBezTo>
                    <a:pt x="1908" y="1380"/>
                    <a:pt x="1921" y="1374"/>
                    <a:pt x="1926" y="1360"/>
                  </a:cubicBezTo>
                  <a:cubicBezTo>
                    <a:pt x="1930" y="1353"/>
                    <a:pt x="1931" y="1347"/>
                    <a:pt x="1937" y="1324"/>
                  </a:cubicBezTo>
                  <a:cubicBezTo>
                    <a:pt x="1918" y="1343"/>
                    <a:pt x="1901" y="1345"/>
                    <a:pt x="1891" y="1345"/>
                  </a:cubicBezTo>
                  <a:cubicBezTo>
                    <a:pt x="1847" y="1345"/>
                    <a:pt x="1834" y="1307"/>
                    <a:pt x="1842" y="1270"/>
                  </a:cubicBezTo>
                  <a:cubicBezTo>
                    <a:pt x="1850" y="1231"/>
                    <a:pt x="1880" y="1194"/>
                    <a:pt x="1924" y="1194"/>
                  </a:cubicBezTo>
                  <a:cubicBezTo>
                    <a:pt x="1952" y="1194"/>
                    <a:pt x="1959" y="1209"/>
                    <a:pt x="1962" y="1216"/>
                  </a:cubicBezTo>
                  <a:cubicBezTo>
                    <a:pt x="1968" y="1196"/>
                    <a:pt x="1968" y="1196"/>
                    <a:pt x="1968" y="1196"/>
                  </a:cubicBezTo>
                  <a:cubicBezTo>
                    <a:pt x="2010" y="1196"/>
                    <a:pt x="2010" y="1196"/>
                    <a:pt x="2010" y="1196"/>
                  </a:cubicBezTo>
                  <a:cubicBezTo>
                    <a:pt x="2010" y="1196"/>
                    <a:pt x="2010" y="1196"/>
                    <a:pt x="2010" y="1196"/>
                  </a:cubicBezTo>
                  <a:close/>
                  <a:moveTo>
                    <a:pt x="1908" y="1315"/>
                  </a:moveTo>
                  <a:cubicBezTo>
                    <a:pt x="1939" y="1315"/>
                    <a:pt x="1947" y="1277"/>
                    <a:pt x="1948" y="1271"/>
                  </a:cubicBezTo>
                  <a:cubicBezTo>
                    <a:pt x="1952" y="1253"/>
                    <a:pt x="1955" y="1224"/>
                    <a:pt x="1928" y="1224"/>
                  </a:cubicBezTo>
                  <a:cubicBezTo>
                    <a:pt x="1911" y="1224"/>
                    <a:pt x="1894" y="1237"/>
                    <a:pt x="1887" y="1270"/>
                  </a:cubicBezTo>
                  <a:cubicBezTo>
                    <a:pt x="1885" y="1277"/>
                    <a:pt x="1878" y="1315"/>
                    <a:pt x="1908" y="1315"/>
                  </a:cubicBezTo>
                  <a:moveTo>
                    <a:pt x="2058" y="1129"/>
                  </a:moveTo>
                  <a:cubicBezTo>
                    <a:pt x="2102" y="1129"/>
                    <a:pt x="2102" y="1129"/>
                    <a:pt x="2102" y="1129"/>
                  </a:cubicBezTo>
                  <a:cubicBezTo>
                    <a:pt x="2084" y="1216"/>
                    <a:pt x="2084" y="1216"/>
                    <a:pt x="2084" y="1216"/>
                  </a:cubicBezTo>
                  <a:cubicBezTo>
                    <a:pt x="2091" y="1208"/>
                    <a:pt x="2105" y="1193"/>
                    <a:pt x="2133" y="1193"/>
                  </a:cubicBezTo>
                  <a:cubicBezTo>
                    <a:pt x="2156" y="1193"/>
                    <a:pt x="2168" y="1204"/>
                    <a:pt x="2174" y="1214"/>
                  </a:cubicBezTo>
                  <a:cubicBezTo>
                    <a:pt x="2177" y="1221"/>
                    <a:pt x="2179" y="1235"/>
                    <a:pt x="2175" y="1255"/>
                  </a:cubicBezTo>
                  <a:cubicBezTo>
                    <a:pt x="2155" y="1348"/>
                    <a:pt x="2155" y="1348"/>
                    <a:pt x="2155" y="1348"/>
                  </a:cubicBezTo>
                  <a:cubicBezTo>
                    <a:pt x="2110" y="1348"/>
                    <a:pt x="2110" y="1348"/>
                    <a:pt x="2110" y="1348"/>
                  </a:cubicBezTo>
                  <a:cubicBezTo>
                    <a:pt x="2130" y="1256"/>
                    <a:pt x="2130" y="1256"/>
                    <a:pt x="2130" y="1256"/>
                  </a:cubicBezTo>
                  <a:cubicBezTo>
                    <a:pt x="2131" y="1248"/>
                    <a:pt x="2137" y="1223"/>
                    <a:pt x="2112" y="1223"/>
                  </a:cubicBezTo>
                  <a:cubicBezTo>
                    <a:pt x="2099" y="1223"/>
                    <a:pt x="2081" y="1230"/>
                    <a:pt x="2076" y="1254"/>
                  </a:cubicBezTo>
                  <a:cubicBezTo>
                    <a:pt x="2057" y="1348"/>
                    <a:pt x="2057" y="1348"/>
                    <a:pt x="2057" y="1348"/>
                  </a:cubicBezTo>
                  <a:cubicBezTo>
                    <a:pt x="2012" y="1348"/>
                    <a:pt x="2012" y="1348"/>
                    <a:pt x="2012" y="1348"/>
                  </a:cubicBezTo>
                  <a:cubicBezTo>
                    <a:pt x="2058" y="1129"/>
                    <a:pt x="2058" y="1129"/>
                    <a:pt x="2058" y="1129"/>
                  </a:cubicBezTo>
                  <a:cubicBezTo>
                    <a:pt x="2058" y="1129"/>
                    <a:pt x="2058" y="1129"/>
                    <a:pt x="2058" y="1129"/>
                  </a:cubicBezTo>
                  <a:close/>
                  <a:moveTo>
                    <a:pt x="100" y="1249"/>
                  </a:moveTo>
                  <a:cubicBezTo>
                    <a:pt x="101" y="1244"/>
                    <a:pt x="104" y="1221"/>
                    <a:pt x="87" y="1221"/>
                  </a:cubicBezTo>
                  <a:cubicBezTo>
                    <a:pt x="66" y="1221"/>
                    <a:pt x="56" y="1253"/>
                    <a:pt x="53" y="1270"/>
                  </a:cubicBezTo>
                  <a:cubicBezTo>
                    <a:pt x="51" y="1278"/>
                    <a:pt x="46" y="1306"/>
                    <a:pt x="54" y="1317"/>
                  </a:cubicBezTo>
                  <a:cubicBezTo>
                    <a:pt x="57" y="1321"/>
                    <a:pt x="61" y="1322"/>
                    <a:pt x="65" y="1322"/>
                  </a:cubicBezTo>
                  <a:cubicBezTo>
                    <a:pt x="70" y="1322"/>
                    <a:pt x="84" y="1320"/>
                    <a:pt x="92" y="1292"/>
                  </a:cubicBezTo>
                  <a:cubicBezTo>
                    <a:pt x="136" y="1292"/>
                    <a:pt x="136" y="1292"/>
                    <a:pt x="136" y="1292"/>
                  </a:cubicBezTo>
                  <a:cubicBezTo>
                    <a:pt x="133" y="1304"/>
                    <a:pt x="128" y="1323"/>
                    <a:pt x="107" y="1337"/>
                  </a:cubicBezTo>
                  <a:cubicBezTo>
                    <a:pt x="94" y="1347"/>
                    <a:pt x="79" y="1352"/>
                    <a:pt x="60" y="1352"/>
                  </a:cubicBezTo>
                  <a:cubicBezTo>
                    <a:pt x="40" y="1352"/>
                    <a:pt x="23" y="1347"/>
                    <a:pt x="12" y="1331"/>
                  </a:cubicBezTo>
                  <a:cubicBezTo>
                    <a:pt x="2" y="1316"/>
                    <a:pt x="0" y="1296"/>
                    <a:pt x="5" y="1271"/>
                  </a:cubicBezTo>
                  <a:cubicBezTo>
                    <a:pt x="20" y="1201"/>
                    <a:pt x="74" y="1192"/>
                    <a:pt x="94" y="1192"/>
                  </a:cubicBezTo>
                  <a:cubicBezTo>
                    <a:pt x="122" y="1192"/>
                    <a:pt x="153" y="1207"/>
                    <a:pt x="144" y="1249"/>
                  </a:cubicBezTo>
                  <a:cubicBezTo>
                    <a:pt x="100" y="1249"/>
                    <a:pt x="100" y="1249"/>
                    <a:pt x="100" y="1249"/>
                  </a:cubicBezTo>
                  <a:cubicBezTo>
                    <a:pt x="100" y="1249"/>
                    <a:pt x="100" y="1249"/>
                    <a:pt x="100" y="1249"/>
                  </a:cubicBezTo>
                  <a:close/>
                  <a:moveTo>
                    <a:pt x="2378" y="1249"/>
                  </a:moveTo>
                  <a:cubicBezTo>
                    <a:pt x="2379" y="1244"/>
                    <a:pt x="2382" y="1221"/>
                    <a:pt x="2365" y="1221"/>
                  </a:cubicBezTo>
                  <a:cubicBezTo>
                    <a:pt x="2344" y="1221"/>
                    <a:pt x="2335" y="1253"/>
                    <a:pt x="2331" y="1270"/>
                  </a:cubicBezTo>
                  <a:cubicBezTo>
                    <a:pt x="2329" y="1278"/>
                    <a:pt x="2324" y="1306"/>
                    <a:pt x="2332" y="1317"/>
                  </a:cubicBezTo>
                  <a:cubicBezTo>
                    <a:pt x="2335" y="1321"/>
                    <a:pt x="2340" y="1322"/>
                    <a:pt x="2343" y="1322"/>
                  </a:cubicBezTo>
                  <a:cubicBezTo>
                    <a:pt x="2348" y="1322"/>
                    <a:pt x="2362" y="1320"/>
                    <a:pt x="2370" y="1292"/>
                  </a:cubicBezTo>
                  <a:cubicBezTo>
                    <a:pt x="2414" y="1292"/>
                    <a:pt x="2414" y="1292"/>
                    <a:pt x="2414" y="1292"/>
                  </a:cubicBezTo>
                  <a:cubicBezTo>
                    <a:pt x="2411" y="1304"/>
                    <a:pt x="2406" y="1323"/>
                    <a:pt x="2385" y="1337"/>
                  </a:cubicBezTo>
                  <a:cubicBezTo>
                    <a:pt x="2372" y="1347"/>
                    <a:pt x="2357" y="1352"/>
                    <a:pt x="2338" y="1352"/>
                  </a:cubicBezTo>
                  <a:cubicBezTo>
                    <a:pt x="2318" y="1352"/>
                    <a:pt x="2301" y="1347"/>
                    <a:pt x="2290" y="1331"/>
                  </a:cubicBezTo>
                  <a:cubicBezTo>
                    <a:pt x="2280" y="1316"/>
                    <a:pt x="2278" y="1296"/>
                    <a:pt x="2284" y="1271"/>
                  </a:cubicBezTo>
                  <a:cubicBezTo>
                    <a:pt x="2299" y="1201"/>
                    <a:pt x="2352" y="1192"/>
                    <a:pt x="2372" y="1192"/>
                  </a:cubicBezTo>
                  <a:cubicBezTo>
                    <a:pt x="2401" y="1192"/>
                    <a:pt x="2431" y="1207"/>
                    <a:pt x="2423" y="1249"/>
                  </a:cubicBezTo>
                  <a:cubicBezTo>
                    <a:pt x="2378" y="1249"/>
                    <a:pt x="2378" y="1249"/>
                    <a:pt x="2378" y="1249"/>
                  </a:cubicBezTo>
                  <a:cubicBezTo>
                    <a:pt x="2378" y="1249"/>
                    <a:pt x="2378" y="1249"/>
                    <a:pt x="2378" y="1249"/>
                  </a:cubicBezTo>
                  <a:close/>
                  <a:moveTo>
                    <a:pt x="2534" y="1191"/>
                  </a:moveTo>
                  <a:cubicBezTo>
                    <a:pt x="2589" y="1191"/>
                    <a:pt x="2606" y="1229"/>
                    <a:pt x="2597" y="1271"/>
                  </a:cubicBezTo>
                  <a:cubicBezTo>
                    <a:pt x="2587" y="1315"/>
                    <a:pt x="2554" y="1353"/>
                    <a:pt x="2498" y="1353"/>
                  </a:cubicBezTo>
                  <a:cubicBezTo>
                    <a:pt x="2454" y="1353"/>
                    <a:pt x="2426" y="1326"/>
                    <a:pt x="2437" y="1273"/>
                  </a:cubicBezTo>
                  <a:cubicBezTo>
                    <a:pt x="2445" y="1236"/>
                    <a:pt x="2474" y="1191"/>
                    <a:pt x="2534" y="1191"/>
                  </a:cubicBezTo>
                  <a:moveTo>
                    <a:pt x="2507" y="1322"/>
                  </a:moveTo>
                  <a:cubicBezTo>
                    <a:pt x="2527" y="1322"/>
                    <a:pt x="2542" y="1310"/>
                    <a:pt x="2551" y="1270"/>
                  </a:cubicBezTo>
                  <a:cubicBezTo>
                    <a:pt x="2555" y="1250"/>
                    <a:pt x="2557" y="1221"/>
                    <a:pt x="2528" y="1221"/>
                  </a:cubicBezTo>
                  <a:cubicBezTo>
                    <a:pt x="2495" y="1221"/>
                    <a:pt x="2486" y="1259"/>
                    <a:pt x="2484" y="1273"/>
                  </a:cubicBezTo>
                  <a:cubicBezTo>
                    <a:pt x="2476" y="1307"/>
                    <a:pt x="2484" y="1322"/>
                    <a:pt x="2507" y="1322"/>
                  </a:cubicBezTo>
                  <a:moveTo>
                    <a:pt x="2637" y="1223"/>
                  </a:moveTo>
                  <a:cubicBezTo>
                    <a:pt x="2639" y="1214"/>
                    <a:pt x="2640" y="1205"/>
                    <a:pt x="2641" y="1195"/>
                  </a:cubicBezTo>
                  <a:cubicBezTo>
                    <a:pt x="2685" y="1195"/>
                    <a:pt x="2685" y="1195"/>
                    <a:pt x="2685" y="1195"/>
                  </a:cubicBezTo>
                  <a:cubicBezTo>
                    <a:pt x="2682" y="1214"/>
                    <a:pt x="2682" y="1214"/>
                    <a:pt x="2682" y="1214"/>
                  </a:cubicBezTo>
                  <a:cubicBezTo>
                    <a:pt x="2688" y="1208"/>
                    <a:pt x="2704" y="1192"/>
                    <a:pt x="2734" y="1192"/>
                  </a:cubicBezTo>
                  <a:cubicBezTo>
                    <a:pt x="2769" y="1192"/>
                    <a:pt x="2775" y="1213"/>
                    <a:pt x="2776" y="1220"/>
                  </a:cubicBezTo>
                  <a:cubicBezTo>
                    <a:pt x="2795" y="1196"/>
                    <a:pt x="2816" y="1192"/>
                    <a:pt x="2832" y="1192"/>
                  </a:cubicBezTo>
                  <a:cubicBezTo>
                    <a:pt x="2862" y="1192"/>
                    <a:pt x="2871" y="1210"/>
                    <a:pt x="2873" y="1216"/>
                  </a:cubicBezTo>
                  <a:cubicBezTo>
                    <a:pt x="2878" y="1230"/>
                    <a:pt x="2874" y="1248"/>
                    <a:pt x="2871" y="1261"/>
                  </a:cubicBezTo>
                  <a:cubicBezTo>
                    <a:pt x="2853" y="1348"/>
                    <a:pt x="2853" y="1348"/>
                    <a:pt x="2853" y="1348"/>
                  </a:cubicBezTo>
                  <a:cubicBezTo>
                    <a:pt x="2807" y="1348"/>
                    <a:pt x="2807" y="1348"/>
                    <a:pt x="2807" y="1348"/>
                  </a:cubicBezTo>
                  <a:cubicBezTo>
                    <a:pt x="2827" y="1258"/>
                    <a:pt x="2827" y="1258"/>
                    <a:pt x="2827" y="1258"/>
                  </a:cubicBezTo>
                  <a:cubicBezTo>
                    <a:pt x="2830" y="1242"/>
                    <a:pt x="2832" y="1223"/>
                    <a:pt x="2808" y="1223"/>
                  </a:cubicBezTo>
                  <a:cubicBezTo>
                    <a:pt x="2781" y="1223"/>
                    <a:pt x="2775" y="1249"/>
                    <a:pt x="2771" y="1271"/>
                  </a:cubicBezTo>
                  <a:cubicBezTo>
                    <a:pt x="2754" y="1348"/>
                    <a:pt x="2754" y="1348"/>
                    <a:pt x="2754" y="1348"/>
                  </a:cubicBezTo>
                  <a:cubicBezTo>
                    <a:pt x="2709" y="1348"/>
                    <a:pt x="2709" y="1348"/>
                    <a:pt x="2709" y="1348"/>
                  </a:cubicBezTo>
                  <a:cubicBezTo>
                    <a:pt x="2728" y="1257"/>
                    <a:pt x="2728" y="1257"/>
                    <a:pt x="2728" y="1257"/>
                  </a:cubicBezTo>
                  <a:cubicBezTo>
                    <a:pt x="2731" y="1245"/>
                    <a:pt x="2735" y="1223"/>
                    <a:pt x="2710" y="1223"/>
                  </a:cubicBezTo>
                  <a:cubicBezTo>
                    <a:pt x="2682" y="1223"/>
                    <a:pt x="2677" y="1248"/>
                    <a:pt x="2674" y="1258"/>
                  </a:cubicBezTo>
                  <a:cubicBezTo>
                    <a:pt x="2655" y="1348"/>
                    <a:pt x="2655" y="1348"/>
                    <a:pt x="2655" y="1348"/>
                  </a:cubicBezTo>
                  <a:cubicBezTo>
                    <a:pt x="2610" y="1348"/>
                    <a:pt x="2610" y="1348"/>
                    <a:pt x="2610" y="1348"/>
                  </a:cubicBezTo>
                  <a:cubicBezTo>
                    <a:pt x="2637" y="1223"/>
                    <a:pt x="2637" y="1223"/>
                    <a:pt x="2637" y="1223"/>
                  </a:cubicBezTo>
                  <a:cubicBezTo>
                    <a:pt x="2637" y="1223"/>
                    <a:pt x="2637" y="1223"/>
                    <a:pt x="2637" y="1223"/>
                  </a:cubicBezTo>
                  <a:close/>
                  <a:moveTo>
                    <a:pt x="2966" y="1195"/>
                  </a:moveTo>
                  <a:cubicBezTo>
                    <a:pt x="2963" y="1216"/>
                    <a:pt x="2963" y="1216"/>
                    <a:pt x="2963" y="1216"/>
                  </a:cubicBezTo>
                  <a:cubicBezTo>
                    <a:pt x="2982" y="1192"/>
                    <a:pt x="3008" y="1192"/>
                    <a:pt x="3015" y="1192"/>
                  </a:cubicBezTo>
                  <a:cubicBezTo>
                    <a:pt x="3054" y="1192"/>
                    <a:pt x="3072" y="1221"/>
                    <a:pt x="3062" y="1268"/>
                  </a:cubicBezTo>
                  <a:cubicBezTo>
                    <a:pt x="3053" y="1312"/>
                    <a:pt x="3022" y="1350"/>
                    <a:pt x="2978" y="1350"/>
                  </a:cubicBezTo>
                  <a:cubicBezTo>
                    <a:pt x="2950" y="1350"/>
                    <a:pt x="2942" y="1335"/>
                    <a:pt x="2939" y="1330"/>
                  </a:cubicBezTo>
                  <a:cubicBezTo>
                    <a:pt x="2923" y="1407"/>
                    <a:pt x="2923" y="1407"/>
                    <a:pt x="2923" y="1407"/>
                  </a:cubicBezTo>
                  <a:cubicBezTo>
                    <a:pt x="2877" y="1407"/>
                    <a:pt x="2877" y="1407"/>
                    <a:pt x="2877" y="1407"/>
                  </a:cubicBezTo>
                  <a:cubicBezTo>
                    <a:pt x="2922" y="1195"/>
                    <a:pt x="2922" y="1195"/>
                    <a:pt x="2922" y="1195"/>
                  </a:cubicBezTo>
                  <a:cubicBezTo>
                    <a:pt x="2966" y="1195"/>
                    <a:pt x="2966" y="1195"/>
                    <a:pt x="2966" y="1195"/>
                  </a:cubicBezTo>
                  <a:cubicBezTo>
                    <a:pt x="2966" y="1195"/>
                    <a:pt x="2966" y="1195"/>
                    <a:pt x="2966" y="1195"/>
                  </a:cubicBezTo>
                  <a:close/>
                  <a:moveTo>
                    <a:pt x="3017" y="1270"/>
                  </a:moveTo>
                  <a:cubicBezTo>
                    <a:pt x="3020" y="1252"/>
                    <a:pt x="3022" y="1221"/>
                    <a:pt x="2996" y="1221"/>
                  </a:cubicBezTo>
                  <a:cubicBezTo>
                    <a:pt x="2981" y="1221"/>
                    <a:pt x="2959" y="1232"/>
                    <a:pt x="2950" y="1273"/>
                  </a:cubicBezTo>
                  <a:cubicBezTo>
                    <a:pt x="2947" y="1282"/>
                    <a:pt x="2940" y="1321"/>
                    <a:pt x="2973" y="1321"/>
                  </a:cubicBezTo>
                  <a:cubicBezTo>
                    <a:pt x="2994" y="1321"/>
                    <a:pt x="3010" y="1300"/>
                    <a:pt x="3017" y="1270"/>
                  </a:cubicBezTo>
                  <a:moveTo>
                    <a:pt x="3119" y="1129"/>
                  </a:moveTo>
                  <a:cubicBezTo>
                    <a:pt x="3164" y="1129"/>
                    <a:pt x="3164" y="1129"/>
                    <a:pt x="3164" y="1129"/>
                  </a:cubicBezTo>
                  <a:cubicBezTo>
                    <a:pt x="3117" y="1348"/>
                    <a:pt x="3117" y="1348"/>
                    <a:pt x="3117" y="1348"/>
                  </a:cubicBezTo>
                  <a:cubicBezTo>
                    <a:pt x="3072" y="1348"/>
                    <a:pt x="3072" y="1348"/>
                    <a:pt x="3072" y="1348"/>
                  </a:cubicBezTo>
                  <a:cubicBezTo>
                    <a:pt x="3119" y="1129"/>
                    <a:pt x="3119" y="1129"/>
                    <a:pt x="3119" y="1129"/>
                  </a:cubicBezTo>
                  <a:cubicBezTo>
                    <a:pt x="3119" y="1129"/>
                    <a:pt x="3119" y="1129"/>
                    <a:pt x="3119" y="1129"/>
                  </a:cubicBezTo>
                  <a:close/>
                  <a:moveTo>
                    <a:pt x="3202" y="1283"/>
                  </a:moveTo>
                  <a:cubicBezTo>
                    <a:pt x="3200" y="1293"/>
                    <a:pt x="3193" y="1324"/>
                    <a:pt x="3225" y="1324"/>
                  </a:cubicBezTo>
                  <a:cubicBezTo>
                    <a:pt x="3236" y="1324"/>
                    <a:pt x="3248" y="1319"/>
                    <a:pt x="3256" y="1303"/>
                  </a:cubicBezTo>
                  <a:cubicBezTo>
                    <a:pt x="3297" y="1303"/>
                    <a:pt x="3297" y="1303"/>
                    <a:pt x="3297" y="1303"/>
                  </a:cubicBezTo>
                  <a:cubicBezTo>
                    <a:pt x="3295" y="1310"/>
                    <a:pt x="3291" y="1323"/>
                    <a:pt x="3275" y="1336"/>
                  </a:cubicBezTo>
                  <a:cubicBezTo>
                    <a:pt x="3261" y="1348"/>
                    <a:pt x="3240" y="1354"/>
                    <a:pt x="3218" y="1354"/>
                  </a:cubicBezTo>
                  <a:cubicBezTo>
                    <a:pt x="3205" y="1354"/>
                    <a:pt x="3180" y="1351"/>
                    <a:pt x="3168" y="1335"/>
                  </a:cubicBezTo>
                  <a:cubicBezTo>
                    <a:pt x="3157" y="1320"/>
                    <a:pt x="3155" y="1299"/>
                    <a:pt x="3161" y="1275"/>
                  </a:cubicBezTo>
                  <a:cubicBezTo>
                    <a:pt x="3166" y="1250"/>
                    <a:pt x="3178" y="1220"/>
                    <a:pt x="3208" y="1202"/>
                  </a:cubicBezTo>
                  <a:cubicBezTo>
                    <a:pt x="3222" y="1194"/>
                    <a:pt x="3237" y="1190"/>
                    <a:pt x="3254" y="1190"/>
                  </a:cubicBezTo>
                  <a:cubicBezTo>
                    <a:pt x="3276" y="1190"/>
                    <a:pt x="3300" y="1198"/>
                    <a:pt x="3308" y="1227"/>
                  </a:cubicBezTo>
                  <a:cubicBezTo>
                    <a:pt x="3314" y="1248"/>
                    <a:pt x="3309" y="1270"/>
                    <a:pt x="3305" y="1283"/>
                  </a:cubicBezTo>
                  <a:cubicBezTo>
                    <a:pt x="3202" y="1283"/>
                    <a:pt x="3202" y="1283"/>
                    <a:pt x="3202" y="1283"/>
                  </a:cubicBezTo>
                  <a:cubicBezTo>
                    <a:pt x="3202" y="1283"/>
                    <a:pt x="3202" y="1283"/>
                    <a:pt x="3202" y="1283"/>
                  </a:cubicBezTo>
                  <a:close/>
                  <a:moveTo>
                    <a:pt x="3265" y="1254"/>
                  </a:moveTo>
                  <a:cubicBezTo>
                    <a:pt x="3267" y="1248"/>
                    <a:pt x="3272" y="1220"/>
                    <a:pt x="3246" y="1220"/>
                  </a:cubicBezTo>
                  <a:cubicBezTo>
                    <a:pt x="3226" y="1220"/>
                    <a:pt x="3214" y="1236"/>
                    <a:pt x="3210" y="1254"/>
                  </a:cubicBezTo>
                  <a:cubicBezTo>
                    <a:pt x="3265" y="1254"/>
                    <a:pt x="3265" y="1254"/>
                    <a:pt x="3265" y="1254"/>
                  </a:cubicBezTo>
                  <a:cubicBezTo>
                    <a:pt x="3265" y="1254"/>
                    <a:pt x="3265" y="1254"/>
                    <a:pt x="3265" y="1254"/>
                  </a:cubicBezTo>
                  <a:close/>
                  <a:moveTo>
                    <a:pt x="3383" y="1195"/>
                  </a:moveTo>
                  <a:cubicBezTo>
                    <a:pt x="3401" y="1245"/>
                    <a:pt x="3401" y="1245"/>
                    <a:pt x="3401" y="1245"/>
                  </a:cubicBezTo>
                  <a:cubicBezTo>
                    <a:pt x="3442" y="1195"/>
                    <a:pt x="3442" y="1195"/>
                    <a:pt x="3442" y="1195"/>
                  </a:cubicBezTo>
                  <a:cubicBezTo>
                    <a:pt x="3488" y="1195"/>
                    <a:pt x="3488" y="1195"/>
                    <a:pt x="3488" y="1195"/>
                  </a:cubicBezTo>
                  <a:cubicBezTo>
                    <a:pt x="3423" y="1269"/>
                    <a:pt x="3423" y="1269"/>
                    <a:pt x="3423" y="1269"/>
                  </a:cubicBezTo>
                  <a:cubicBezTo>
                    <a:pt x="3457" y="1348"/>
                    <a:pt x="3457" y="1348"/>
                    <a:pt x="3457" y="1348"/>
                  </a:cubicBezTo>
                  <a:cubicBezTo>
                    <a:pt x="3404" y="1348"/>
                    <a:pt x="3404" y="1348"/>
                    <a:pt x="3404" y="1348"/>
                  </a:cubicBezTo>
                  <a:cubicBezTo>
                    <a:pt x="3385" y="1292"/>
                    <a:pt x="3385" y="1292"/>
                    <a:pt x="3385" y="1292"/>
                  </a:cubicBezTo>
                  <a:cubicBezTo>
                    <a:pt x="3342" y="1348"/>
                    <a:pt x="3342" y="1348"/>
                    <a:pt x="3342" y="1348"/>
                  </a:cubicBezTo>
                  <a:cubicBezTo>
                    <a:pt x="3295" y="1348"/>
                    <a:pt x="3295" y="1348"/>
                    <a:pt x="3295" y="1348"/>
                  </a:cubicBezTo>
                  <a:cubicBezTo>
                    <a:pt x="3364" y="1266"/>
                    <a:pt x="3364" y="1266"/>
                    <a:pt x="3364" y="1266"/>
                  </a:cubicBezTo>
                  <a:cubicBezTo>
                    <a:pt x="3329" y="1195"/>
                    <a:pt x="3329" y="1195"/>
                    <a:pt x="3329" y="1195"/>
                  </a:cubicBezTo>
                  <a:cubicBezTo>
                    <a:pt x="3383" y="1195"/>
                    <a:pt x="3383" y="1195"/>
                    <a:pt x="3383" y="1195"/>
                  </a:cubicBezTo>
                  <a:cubicBezTo>
                    <a:pt x="3383" y="1195"/>
                    <a:pt x="3383" y="1195"/>
                    <a:pt x="3383" y="1195"/>
                  </a:cubicBezTo>
                  <a:close/>
                  <a:moveTo>
                    <a:pt x="3509" y="1194"/>
                  </a:moveTo>
                  <a:cubicBezTo>
                    <a:pt x="3554" y="1194"/>
                    <a:pt x="3554" y="1194"/>
                    <a:pt x="3554" y="1194"/>
                  </a:cubicBezTo>
                  <a:cubicBezTo>
                    <a:pt x="3521" y="1348"/>
                    <a:pt x="3521" y="1348"/>
                    <a:pt x="3521" y="1348"/>
                  </a:cubicBezTo>
                  <a:cubicBezTo>
                    <a:pt x="3476" y="1348"/>
                    <a:pt x="3476" y="1348"/>
                    <a:pt x="3476" y="1348"/>
                  </a:cubicBezTo>
                  <a:cubicBezTo>
                    <a:pt x="3509" y="1194"/>
                    <a:pt x="3509" y="1194"/>
                    <a:pt x="3509" y="1194"/>
                  </a:cubicBezTo>
                  <a:cubicBezTo>
                    <a:pt x="3509" y="1194"/>
                    <a:pt x="3509" y="1194"/>
                    <a:pt x="3509" y="1194"/>
                  </a:cubicBezTo>
                  <a:close/>
                  <a:moveTo>
                    <a:pt x="3521" y="1129"/>
                  </a:moveTo>
                  <a:cubicBezTo>
                    <a:pt x="3569" y="1129"/>
                    <a:pt x="3569" y="1129"/>
                    <a:pt x="3569" y="1129"/>
                  </a:cubicBezTo>
                  <a:cubicBezTo>
                    <a:pt x="3561" y="1168"/>
                    <a:pt x="3561" y="1168"/>
                    <a:pt x="3561" y="1168"/>
                  </a:cubicBezTo>
                  <a:cubicBezTo>
                    <a:pt x="3513" y="1168"/>
                    <a:pt x="3513" y="1168"/>
                    <a:pt x="3513" y="1168"/>
                  </a:cubicBezTo>
                  <a:cubicBezTo>
                    <a:pt x="3521" y="1129"/>
                    <a:pt x="3521" y="1129"/>
                    <a:pt x="3521" y="1129"/>
                  </a:cubicBezTo>
                  <a:cubicBezTo>
                    <a:pt x="3521" y="1129"/>
                    <a:pt x="3521" y="1129"/>
                    <a:pt x="3521" y="1129"/>
                  </a:cubicBezTo>
                  <a:close/>
                  <a:moveTo>
                    <a:pt x="3649" y="1346"/>
                  </a:moveTo>
                  <a:cubicBezTo>
                    <a:pt x="3634" y="1350"/>
                    <a:pt x="3621" y="1351"/>
                    <a:pt x="3614" y="1351"/>
                  </a:cubicBezTo>
                  <a:cubicBezTo>
                    <a:pt x="3568" y="1351"/>
                    <a:pt x="3575" y="1322"/>
                    <a:pt x="3577" y="1310"/>
                  </a:cubicBezTo>
                  <a:cubicBezTo>
                    <a:pt x="3595" y="1225"/>
                    <a:pt x="3595" y="1225"/>
                    <a:pt x="3595" y="1225"/>
                  </a:cubicBezTo>
                  <a:cubicBezTo>
                    <a:pt x="3565" y="1225"/>
                    <a:pt x="3565" y="1225"/>
                    <a:pt x="3565" y="1225"/>
                  </a:cubicBezTo>
                  <a:cubicBezTo>
                    <a:pt x="3572" y="1196"/>
                    <a:pt x="3572" y="1196"/>
                    <a:pt x="3572" y="1196"/>
                  </a:cubicBezTo>
                  <a:cubicBezTo>
                    <a:pt x="3601" y="1196"/>
                    <a:pt x="3601" y="1196"/>
                    <a:pt x="3601" y="1196"/>
                  </a:cubicBezTo>
                  <a:cubicBezTo>
                    <a:pt x="3608" y="1166"/>
                    <a:pt x="3608" y="1166"/>
                    <a:pt x="3608" y="1166"/>
                  </a:cubicBezTo>
                  <a:cubicBezTo>
                    <a:pt x="3656" y="1149"/>
                    <a:pt x="3656" y="1149"/>
                    <a:pt x="3656" y="1149"/>
                  </a:cubicBezTo>
                  <a:cubicBezTo>
                    <a:pt x="3646" y="1196"/>
                    <a:pt x="3646" y="1196"/>
                    <a:pt x="3646" y="1196"/>
                  </a:cubicBezTo>
                  <a:cubicBezTo>
                    <a:pt x="3682" y="1196"/>
                    <a:pt x="3682" y="1196"/>
                    <a:pt x="3682" y="1196"/>
                  </a:cubicBezTo>
                  <a:cubicBezTo>
                    <a:pt x="3676" y="1225"/>
                    <a:pt x="3676" y="1225"/>
                    <a:pt x="3676" y="1225"/>
                  </a:cubicBezTo>
                  <a:cubicBezTo>
                    <a:pt x="3640" y="1225"/>
                    <a:pt x="3640" y="1225"/>
                    <a:pt x="3640" y="1225"/>
                  </a:cubicBezTo>
                  <a:cubicBezTo>
                    <a:pt x="3625" y="1295"/>
                    <a:pt x="3625" y="1295"/>
                    <a:pt x="3625" y="1295"/>
                  </a:cubicBezTo>
                  <a:cubicBezTo>
                    <a:pt x="3622" y="1309"/>
                    <a:pt x="3620" y="1317"/>
                    <a:pt x="3640" y="1317"/>
                  </a:cubicBezTo>
                  <a:cubicBezTo>
                    <a:pt x="3647" y="1317"/>
                    <a:pt x="3650" y="1317"/>
                    <a:pt x="3656" y="1317"/>
                  </a:cubicBezTo>
                  <a:cubicBezTo>
                    <a:pt x="3649" y="1346"/>
                    <a:pt x="3649" y="1346"/>
                    <a:pt x="3649" y="1346"/>
                  </a:cubicBezTo>
                  <a:cubicBezTo>
                    <a:pt x="3649" y="1346"/>
                    <a:pt x="3649" y="1346"/>
                    <a:pt x="3649" y="1346"/>
                  </a:cubicBezTo>
                  <a:close/>
                  <a:moveTo>
                    <a:pt x="3741" y="1195"/>
                  </a:moveTo>
                  <a:cubicBezTo>
                    <a:pt x="3752" y="1301"/>
                    <a:pt x="3752" y="1301"/>
                    <a:pt x="3752" y="1301"/>
                  </a:cubicBezTo>
                  <a:cubicBezTo>
                    <a:pt x="3809" y="1195"/>
                    <a:pt x="3809" y="1195"/>
                    <a:pt x="3809" y="1195"/>
                  </a:cubicBezTo>
                  <a:cubicBezTo>
                    <a:pt x="3854" y="1195"/>
                    <a:pt x="3854" y="1195"/>
                    <a:pt x="3854" y="1195"/>
                  </a:cubicBezTo>
                  <a:cubicBezTo>
                    <a:pt x="3764" y="1345"/>
                    <a:pt x="3764" y="1345"/>
                    <a:pt x="3764" y="1345"/>
                  </a:cubicBezTo>
                  <a:cubicBezTo>
                    <a:pt x="3732" y="1406"/>
                    <a:pt x="3732" y="1406"/>
                    <a:pt x="3732" y="1406"/>
                  </a:cubicBezTo>
                  <a:cubicBezTo>
                    <a:pt x="3687" y="1406"/>
                    <a:pt x="3687" y="1406"/>
                    <a:pt x="3687" y="1406"/>
                  </a:cubicBezTo>
                  <a:cubicBezTo>
                    <a:pt x="3719" y="1348"/>
                    <a:pt x="3719" y="1348"/>
                    <a:pt x="3719" y="1348"/>
                  </a:cubicBezTo>
                  <a:cubicBezTo>
                    <a:pt x="3693" y="1195"/>
                    <a:pt x="3693" y="1195"/>
                    <a:pt x="3693" y="1195"/>
                  </a:cubicBezTo>
                  <a:cubicBezTo>
                    <a:pt x="3741" y="1195"/>
                    <a:pt x="3741" y="1195"/>
                    <a:pt x="3741" y="1195"/>
                  </a:cubicBezTo>
                  <a:cubicBezTo>
                    <a:pt x="3741" y="1195"/>
                    <a:pt x="3741" y="1195"/>
                    <a:pt x="3741" y="1195"/>
                  </a:cubicBezTo>
                  <a:close/>
                  <a:moveTo>
                    <a:pt x="3933" y="1145"/>
                  </a:moveTo>
                  <a:cubicBezTo>
                    <a:pt x="3899" y="1145"/>
                    <a:pt x="3899" y="1145"/>
                    <a:pt x="3899" y="1145"/>
                  </a:cubicBezTo>
                  <a:cubicBezTo>
                    <a:pt x="3902" y="1129"/>
                    <a:pt x="3902" y="1129"/>
                    <a:pt x="3902" y="1129"/>
                  </a:cubicBezTo>
                  <a:cubicBezTo>
                    <a:pt x="3990" y="1129"/>
                    <a:pt x="3990" y="1129"/>
                    <a:pt x="3990" y="1129"/>
                  </a:cubicBezTo>
                  <a:cubicBezTo>
                    <a:pt x="3987" y="1145"/>
                    <a:pt x="3987" y="1145"/>
                    <a:pt x="3987" y="1145"/>
                  </a:cubicBezTo>
                  <a:cubicBezTo>
                    <a:pt x="3953" y="1145"/>
                    <a:pt x="3953" y="1145"/>
                    <a:pt x="3953" y="1145"/>
                  </a:cubicBezTo>
                  <a:cubicBezTo>
                    <a:pt x="3936" y="1225"/>
                    <a:pt x="3936" y="1225"/>
                    <a:pt x="3936" y="1225"/>
                  </a:cubicBezTo>
                  <a:cubicBezTo>
                    <a:pt x="3916" y="1225"/>
                    <a:pt x="3916" y="1225"/>
                    <a:pt x="3916" y="1225"/>
                  </a:cubicBezTo>
                  <a:cubicBezTo>
                    <a:pt x="3933" y="1145"/>
                    <a:pt x="3933" y="1145"/>
                    <a:pt x="3933" y="1145"/>
                  </a:cubicBezTo>
                  <a:cubicBezTo>
                    <a:pt x="3933" y="1145"/>
                    <a:pt x="3933" y="1145"/>
                    <a:pt x="3933" y="1145"/>
                  </a:cubicBezTo>
                  <a:close/>
                  <a:moveTo>
                    <a:pt x="3999" y="1129"/>
                  </a:moveTo>
                  <a:cubicBezTo>
                    <a:pt x="4031" y="1129"/>
                    <a:pt x="4031" y="1129"/>
                    <a:pt x="4031" y="1129"/>
                  </a:cubicBezTo>
                  <a:cubicBezTo>
                    <a:pt x="4036" y="1200"/>
                    <a:pt x="4036" y="1200"/>
                    <a:pt x="4036" y="1200"/>
                  </a:cubicBezTo>
                  <a:cubicBezTo>
                    <a:pt x="4072" y="1129"/>
                    <a:pt x="4072" y="1129"/>
                    <a:pt x="4072" y="1129"/>
                  </a:cubicBezTo>
                  <a:cubicBezTo>
                    <a:pt x="4103" y="1129"/>
                    <a:pt x="4103" y="1129"/>
                    <a:pt x="4103" y="1129"/>
                  </a:cubicBezTo>
                  <a:cubicBezTo>
                    <a:pt x="4083" y="1225"/>
                    <a:pt x="4083" y="1225"/>
                    <a:pt x="4083" y="1225"/>
                  </a:cubicBezTo>
                  <a:cubicBezTo>
                    <a:pt x="4063" y="1225"/>
                    <a:pt x="4063" y="1225"/>
                    <a:pt x="4063" y="1225"/>
                  </a:cubicBezTo>
                  <a:cubicBezTo>
                    <a:pt x="4080" y="1143"/>
                    <a:pt x="4080" y="1143"/>
                    <a:pt x="4080" y="1143"/>
                  </a:cubicBezTo>
                  <a:cubicBezTo>
                    <a:pt x="4038" y="1225"/>
                    <a:pt x="4038" y="1225"/>
                    <a:pt x="4038" y="1225"/>
                  </a:cubicBezTo>
                  <a:cubicBezTo>
                    <a:pt x="4021" y="1225"/>
                    <a:pt x="4021" y="1225"/>
                    <a:pt x="4021" y="1225"/>
                  </a:cubicBezTo>
                  <a:cubicBezTo>
                    <a:pt x="4014" y="1143"/>
                    <a:pt x="4014" y="1143"/>
                    <a:pt x="4014" y="1143"/>
                  </a:cubicBezTo>
                  <a:cubicBezTo>
                    <a:pt x="3997" y="1225"/>
                    <a:pt x="3997" y="1225"/>
                    <a:pt x="3997" y="1225"/>
                  </a:cubicBezTo>
                  <a:cubicBezTo>
                    <a:pt x="3978" y="1225"/>
                    <a:pt x="3978" y="1225"/>
                    <a:pt x="3978" y="1225"/>
                  </a:cubicBezTo>
                  <a:cubicBezTo>
                    <a:pt x="3999" y="1129"/>
                    <a:pt x="3999" y="1129"/>
                    <a:pt x="3999" y="1129"/>
                  </a:cubicBezTo>
                  <a:cubicBezTo>
                    <a:pt x="3999" y="1129"/>
                    <a:pt x="3999" y="1129"/>
                    <a:pt x="3999" y="11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>
                <a:solidFill>
                  <a:srgbClr val="000000"/>
                </a:solidFill>
              </a:endParaRPr>
            </a:p>
          </p:txBody>
        </p:sp>
        <p:sp>
          <p:nvSpPr>
            <p:cNvPr id="8" name="Freeform 9"/>
            <p:cNvSpPr>
              <a:spLocks noEditPoints="1"/>
            </p:cNvSpPr>
            <p:nvPr userDrawn="1"/>
          </p:nvSpPr>
          <p:spPr bwMode="gray">
            <a:xfrm>
              <a:off x="68" y="0"/>
              <a:ext cx="1723" cy="964"/>
            </a:xfrm>
            <a:custGeom>
              <a:avLst/>
              <a:gdLst>
                <a:gd name="T0" fmla="*/ 231 w 2268"/>
                <a:gd name="T1" fmla="*/ 327 h 1269"/>
                <a:gd name="T2" fmla="*/ 0 w 2268"/>
                <a:gd name="T3" fmla="*/ 327 h 1269"/>
                <a:gd name="T4" fmla="*/ 0 w 2268"/>
                <a:gd name="T5" fmla="*/ 0 h 1269"/>
                <a:gd name="T6" fmla="*/ 231 w 2268"/>
                <a:gd name="T7" fmla="*/ 0 h 1269"/>
                <a:gd name="T8" fmla="*/ 231 w 2268"/>
                <a:gd name="T9" fmla="*/ 327 h 1269"/>
                <a:gd name="T10" fmla="*/ 2268 w 2268"/>
                <a:gd name="T11" fmla="*/ 0 h 1269"/>
                <a:gd name="T12" fmla="*/ 2036 w 2268"/>
                <a:gd name="T13" fmla="*/ 0 h 1269"/>
                <a:gd name="T14" fmla="*/ 2036 w 2268"/>
                <a:gd name="T15" fmla="*/ 327 h 1269"/>
                <a:gd name="T16" fmla="*/ 2268 w 2268"/>
                <a:gd name="T17" fmla="*/ 327 h 1269"/>
                <a:gd name="T18" fmla="*/ 2268 w 2268"/>
                <a:gd name="T19" fmla="*/ 0 h 1269"/>
                <a:gd name="T20" fmla="*/ 231 w 2268"/>
                <a:gd name="T21" fmla="*/ 942 h 1269"/>
                <a:gd name="T22" fmla="*/ 0 w 2268"/>
                <a:gd name="T23" fmla="*/ 942 h 1269"/>
                <a:gd name="T24" fmla="*/ 0 w 2268"/>
                <a:gd name="T25" fmla="*/ 1269 h 1269"/>
                <a:gd name="T26" fmla="*/ 231 w 2268"/>
                <a:gd name="T27" fmla="*/ 1269 h 1269"/>
                <a:gd name="T28" fmla="*/ 231 w 2268"/>
                <a:gd name="T29" fmla="*/ 942 h 1269"/>
                <a:gd name="T30" fmla="*/ 2268 w 2268"/>
                <a:gd name="T31" fmla="*/ 942 h 1269"/>
                <a:gd name="T32" fmla="*/ 2036 w 2268"/>
                <a:gd name="T33" fmla="*/ 942 h 1269"/>
                <a:gd name="T34" fmla="*/ 2036 w 2268"/>
                <a:gd name="T35" fmla="*/ 1269 h 1269"/>
                <a:gd name="T36" fmla="*/ 2268 w 2268"/>
                <a:gd name="T37" fmla="*/ 1269 h 1269"/>
                <a:gd name="T38" fmla="*/ 2268 w 2268"/>
                <a:gd name="T39" fmla="*/ 942 h 1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68"/>
                <a:gd name="T61" fmla="*/ 0 h 1269"/>
                <a:gd name="T62" fmla="*/ 2268 w 2268"/>
                <a:gd name="T63" fmla="*/ 1269 h 1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68" h="1269">
                  <a:moveTo>
                    <a:pt x="231" y="32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327"/>
                  </a:lnTo>
                  <a:close/>
                  <a:moveTo>
                    <a:pt x="2268" y="0"/>
                  </a:moveTo>
                  <a:lnTo>
                    <a:pt x="2036" y="0"/>
                  </a:lnTo>
                  <a:lnTo>
                    <a:pt x="2036" y="327"/>
                  </a:lnTo>
                  <a:lnTo>
                    <a:pt x="2268" y="327"/>
                  </a:lnTo>
                  <a:lnTo>
                    <a:pt x="2268" y="0"/>
                  </a:lnTo>
                  <a:close/>
                  <a:moveTo>
                    <a:pt x="231" y="942"/>
                  </a:moveTo>
                  <a:lnTo>
                    <a:pt x="0" y="942"/>
                  </a:lnTo>
                  <a:lnTo>
                    <a:pt x="0" y="1269"/>
                  </a:lnTo>
                  <a:lnTo>
                    <a:pt x="231" y="1269"/>
                  </a:lnTo>
                  <a:lnTo>
                    <a:pt x="231" y="942"/>
                  </a:lnTo>
                  <a:close/>
                  <a:moveTo>
                    <a:pt x="2268" y="942"/>
                  </a:moveTo>
                  <a:lnTo>
                    <a:pt x="2036" y="942"/>
                  </a:lnTo>
                  <a:lnTo>
                    <a:pt x="2036" y="1269"/>
                  </a:lnTo>
                  <a:lnTo>
                    <a:pt x="2268" y="1269"/>
                  </a:lnTo>
                  <a:lnTo>
                    <a:pt x="2268" y="94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743361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" y="2623848"/>
            <a:ext cx="9371990" cy="5274441"/>
          </a:xfrm>
          <a:prstGeom prst="rect">
            <a:avLst/>
          </a:prstGeom>
        </p:spPr>
      </p:pic>
      <p:sp>
        <p:nvSpPr>
          <p:cNvPr id="42" name="Freeform 12"/>
          <p:cNvSpPr>
            <a:spLocks/>
          </p:cNvSpPr>
          <p:nvPr userDrawn="1"/>
        </p:nvSpPr>
        <p:spPr bwMode="gray">
          <a:xfrm>
            <a:off x="-10500" y="0"/>
            <a:ext cx="3611125" cy="3429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039"/>
              </a:cxn>
              <a:cxn ang="0">
                <a:pos x="2796" y="2039"/>
              </a:cxn>
              <a:cxn ang="0">
                <a:pos x="3400" y="0"/>
              </a:cxn>
              <a:cxn ang="0">
                <a:pos x="0" y="0"/>
              </a:cxn>
            </a:cxnLst>
            <a:rect l="0" t="0" r="r" b="b"/>
            <a:pathLst>
              <a:path w="3400" h="2039">
                <a:moveTo>
                  <a:pt x="0" y="0"/>
                </a:moveTo>
                <a:lnTo>
                  <a:pt x="0" y="2039"/>
                </a:lnTo>
                <a:lnTo>
                  <a:pt x="2796" y="2039"/>
                </a:lnTo>
                <a:lnTo>
                  <a:pt x="340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28" name="Title 9"/>
          <p:cNvSpPr txBox="1">
            <a:spLocks/>
          </p:cNvSpPr>
          <p:nvPr userDrawn="1"/>
        </p:nvSpPr>
        <p:spPr bwMode="gray">
          <a:xfrm>
            <a:off x="288258" y="1052736"/>
            <a:ext cx="2952327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2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defRPr/>
            </a:pPr>
            <a:endParaRPr lang="hu-HU" sz="2400">
              <a:solidFill>
                <a:srgbClr val="FFFFFF"/>
              </a:solidFill>
            </a:endParaRPr>
          </a:p>
        </p:txBody>
      </p:sp>
      <p:sp>
        <p:nvSpPr>
          <p:cNvPr id="31" name="Title 9"/>
          <p:cNvSpPr txBox="1">
            <a:spLocks/>
          </p:cNvSpPr>
          <p:nvPr userDrawn="1"/>
        </p:nvSpPr>
        <p:spPr bwMode="gray">
          <a:xfrm>
            <a:off x="360265" y="2924944"/>
            <a:ext cx="2592288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1400" b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defRPr/>
            </a:pPr>
            <a:r>
              <a:rPr lang="hu-HU" sz="1100">
                <a:solidFill>
                  <a:srgbClr val="FFFFFF"/>
                </a:solidFill>
              </a:rPr>
              <a:t>Case study carried out in 2014</a:t>
            </a:r>
            <a:br>
              <a:rPr lang="hu-HU" sz="1100">
                <a:solidFill>
                  <a:srgbClr val="FFFFFF"/>
                </a:solidFill>
              </a:rPr>
            </a:br>
            <a:endParaRPr sz="1100">
              <a:solidFill>
                <a:srgbClr val="FFFFFF"/>
              </a:solidFill>
            </a:endParaRPr>
          </a:p>
        </p:txBody>
      </p:sp>
      <p:grpSp>
        <p:nvGrpSpPr>
          <p:cNvPr id="32" name="Group 19"/>
          <p:cNvGrpSpPr>
            <a:grpSpLocks/>
          </p:cNvGrpSpPr>
          <p:nvPr userDrawn="1"/>
        </p:nvGrpSpPr>
        <p:grpSpPr bwMode="gray">
          <a:xfrm>
            <a:off x="193412" y="-1"/>
            <a:ext cx="2021435" cy="1196753"/>
            <a:chOff x="68" y="0"/>
            <a:chExt cx="1723" cy="964"/>
          </a:xfrm>
        </p:grpSpPr>
        <p:sp>
          <p:nvSpPr>
            <p:cNvPr id="33" name="Freeform 8"/>
            <p:cNvSpPr>
              <a:spLocks noEditPoints="1"/>
            </p:cNvSpPr>
            <p:nvPr userDrawn="1"/>
          </p:nvSpPr>
          <p:spPr bwMode="gray">
            <a:xfrm>
              <a:off x="199" y="248"/>
              <a:ext cx="1423" cy="489"/>
            </a:xfrm>
            <a:custGeom>
              <a:avLst/>
              <a:gdLst>
                <a:gd name="T0" fmla="*/ 1974 w 4103"/>
                <a:gd name="T1" fmla="*/ 485 h 1409"/>
                <a:gd name="T2" fmla="*/ 2267 w 4103"/>
                <a:gd name="T3" fmla="*/ 697 h 1409"/>
                <a:gd name="T4" fmla="*/ 1655 w 4103"/>
                <a:gd name="T5" fmla="*/ 656 h 1409"/>
                <a:gd name="T6" fmla="*/ 1718 w 4103"/>
                <a:gd name="T7" fmla="*/ 424 h 1409"/>
                <a:gd name="T8" fmla="*/ 970 w 4103"/>
                <a:gd name="T9" fmla="*/ 697 h 1409"/>
                <a:gd name="T10" fmla="*/ 1169 w 4103"/>
                <a:gd name="T11" fmla="*/ 416 h 1409"/>
                <a:gd name="T12" fmla="*/ 719 w 4103"/>
                <a:gd name="T13" fmla="*/ 631 h 1409"/>
                <a:gd name="T14" fmla="*/ 751 w 4103"/>
                <a:gd name="T15" fmla="*/ 630 h 1409"/>
                <a:gd name="T16" fmla="*/ 202 w 4103"/>
                <a:gd name="T17" fmla="*/ 618 h 1409"/>
                <a:gd name="T18" fmla="*/ 180 w 4103"/>
                <a:gd name="T19" fmla="*/ 697 h 1409"/>
                <a:gd name="T20" fmla="*/ 1187 w 4103"/>
                <a:gd name="T21" fmla="*/ 416 h 1409"/>
                <a:gd name="T22" fmla="*/ 115 w 4103"/>
                <a:gd name="T23" fmla="*/ 906 h 1409"/>
                <a:gd name="T24" fmla="*/ 661 w 4103"/>
                <a:gd name="T25" fmla="*/ 715 h 1409"/>
                <a:gd name="T26" fmla="*/ 1145 w 4103"/>
                <a:gd name="T27" fmla="*/ 715 h 1409"/>
                <a:gd name="T28" fmla="*/ 1697 w 4103"/>
                <a:gd name="T29" fmla="*/ 863 h 1409"/>
                <a:gd name="T30" fmla="*/ 203 w 4103"/>
                <a:gd name="T31" fmla="*/ 1286 h 1409"/>
                <a:gd name="T32" fmla="*/ 250 w 4103"/>
                <a:gd name="T33" fmla="*/ 1328 h 1409"/>
                <a:gd name="T34" fmla="*/ 556 w 4103"/>
                <a:gd name="T35" fmla="*/ 1196 h 1409"/>
                <a:gd name="T36" fmla="*/ 340 w 4103"/>
                <a:gd name="T37" fmla="*/ 1196 h 1409"/>
                <a:gd name="T38" fmla="*/ 408 w 4103"/>
                <a:gd name="T39" fmla="*/ 1225 h 1409"/>
                <a:gd name="T40" fmla="*/ 514 w 4103"/>
                <a:gd name="T41" fmla="*/ 1225 h 1409"/>
                <a:gd name="T42" fmla="*/ 631 w 4103"/>
                <a:gd name="T43" fmla="*/ 1168 h 1409"/>
                <a:gd name="T44" fmla="*/ 794 w 4103"/>
                <a:gd name="T45" fmla="*/ 1220 h 1409"/>
                <a:gd name="T46" fmla="*/ 672 w 4103"/>
                <a:gd name="T47" fmla="*/ 1348 h 1409"/>
                <a:gd name="T48" fmla="*/ 847 w 4103"/>
                <a:gd name="T49" fmla="*/ 1359 h 1409"/>
                <a:gd name="T50" fmla="*/ 943 w 4103"/>
                <a:gd name="T51" fmla="*/ 1196 h 1409"/>
                <a:gd name="T52" fmla="*/ 1129 w 4103"/>
                <a:gd name="T53" fmla="*/ 1351 h 1409"/>
                <a:gd name="T54" fmla="*/ 1198 w 4103"/>
                <a:gd name="T55" fmla="*/ 1196 h 1409"/>
                <a:gd name="T56" fmla="*/ 1280 w 4103"/>
                <a:gd name="T57" fmla="*/ 1129 h 1409"/>
                <a:gd name="T58" fmla="*/ 1253 w 4103"/>
                <a:gd name="T59" fmla="*/ 1254 h 1409"/>
                <a:gd name="T60" fmla="*/ 1489 w 4103"/>
                <a:gd name="T61" fmla="*/ 1194 h 1409"/>
                <a:gd name="T62" fmla="*/ 1546 w 4103"/>
                <a:gd name="T63" fmla="*/ 1353 h 1409"/>
                <a:gd name="T64" fmla="*/ 1714 w 4103"/>
                <a:gd name="T65" fmla="*/ 1286 h 1409"/>
                <a:gd name="T66" fmla="*/ 1761 w 4103"/>
                <a:gd name="T67" fmla="*/ 1328 h 1409"/>
                <a:gd name="T68" fmla="*/ 1976 w 4103"/>
                <a:gd name="T69" fmla="*/ 1346 h 1409"/>
                <a:gd name="T70" fmla="*/ 1842 w 4103"/>
                <a:gd name="T71" fmla="*/ 1270 h 1409"/>
                <a:gd name="T72" fmla="*/ 1887 w 4103"/>
                <a:gd name="T73" fmla="*/ 1270 h 1409"/>
                <a:gd name="T74" fmla="*/ 2110 w 4103"/>
                <a:gd name="T75" fmla="*/ 1348 h 1409"/>
                <a:gd name="T76" fmla="*/ 87 w 4103"/>
                <a:gd name="T77" fmla="*/ 1221 h 1409"/>
                <a:gd name="T78" fmla="*/ 5 w 4103"/>
                <a:gd name="T79" fmla="*/ 1271 h 1409"/>
                <a:gd name="T80" fmla="*/ 2343 w 4103"/>
                <a:gd name="T81" fmla="*/ 1322 h 1409"/>
                <a:gd name="T82" fmla="*/ 2378 w 4103"/>
                <a:gd name="T83" fmla="*/ 1249 h 1409"/>
                <a:gd name="T84" fmla="*/ 2528 w 4103"/>
                <a:gd name="T85" fmla="*/ 1221 h 1409"/>
                <a:gd name="T86" fmla="*/ 2832 w 4103"/>
                <a:gd name="T87" fmla="*/ 1192 h 1409"/>
                <a:gd name="T88" fmla="*/ 2709 w 4103"/>
                <a:gd name="T89" fmla="*/ 1348 h 1409"/>
                <a:gd name="T90" fmla="*/ 2963 w 4103"/>
                <a:gd name="T91" fmla="*/ 1216 h 1409"/>
                <a:gd name="T92" fmla="*/ 2966 w 4103"/>
                <a:gd name="T93" fmla="*/ 1195 h 1409"/>
                <a:gd name="T94" fmla="*/ 3072 w 4103"/>
                <a:gd name="T95" fmla="*/ 1348 h 1409"/>
                <a:gd name="T96" fmla="*/ 3168 w 4103"/>
                <a:gd name="T97" fmla="*/ 1335 h 1409"/>
                <a:gd name="T98" fmla="*/ 3246 w 4103"/>
                <a:gd name="T99" fmla="*/ 1220 h 1409"/>
                <a:gd name="T100" fmla="*/ 3457 w 4103"/>
                <a:gd name="T101" fmla="*/ 1348 h 1409"/>
                <a:gd name="T102" fmla="*/ 3509 w 4103"/>
                <a:gd name="T103" fmla="*/ 1194 h 1409"/>
                <a:gd name="T104" fmla="*/ 3513 w 4103"/>
                <a:gd name="T105" fmla="*/ 1168 h 1409"/>
                <a:gd name="T106" fmla="*/ 3601 w 4103"/>
                <a:gd name="T107" fmla="*/ 1196 h 1409"/>
                <a:gd name="T108" fmla="*/ 3656 w 4103"/>
                <a:gd name="T109" fmla="*/ 1317 h 1409"/>
                <a:gd name="T110" fmla="*/ 3687 w 4103"/>
                <a:gd name="T111" fmla="*/ 1406 h 1409"/>
                <a:gd name="T112" fmla="*/ 3987 w 4103"/>
                <a:gd name="T113" fmla="*/ 1145 h 1409"/>
                <a:gd name="T114" fmla="*/ 4072 w 4103"/>
                <a:gd name="T115" fmla="*/ 1129 h 1409"/>
                <a:gd name="T116" fmla="*/ 3978 w 4103"/>
                <a:gd name="T117" fmla="*/ 1225 h 14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03"/>
                <a:gd name="T178" fmla="*/ 0 h 1409"/>
                <a:gd name="T179" fmla="*/ 4103 w 4103"/>
                <a:gd name="T180" fmla="*/ 1409 h 14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03" h="1409">
                  <a:moveTo>
                    <a:pt x="2267" y="697"/>
                  </a:moveTo>
                  <a:cubicBezTo>
                    <a:pt x="2149" y="697"/>
                    <a:pt x="2149" y="697"/>
                    <a:pt x="2149" y="697"/>
                  </a:cubicBezTo>
                  <a:cubicBezTo>
                    <a:pt x="2168" y="619"/>
                    <a:pt x="2168" y="619"/>
                    <a:pt x="2168" y="619"/>
                  </a:cubicBezTo>
                  <a:cubicBezTo>
                    <a:pt x="1930" y="619"/>
                    <a:pt x="1930" y="619"/>
                    <a:pt x="1930" y="619"/>
                  </a:cubicBezTo>
                  <a:cubicBezTo>
                    <a:pt x="1911" y="697"/>
                    <a:pt x="1911" y="697"/>
                    <a:pt x="1911" y="697"/>
                  </a:cubicBezTo>
                  <a:cubicBezTo>
                    <a:pt x="1796" y="697"/>
                    <a:pt x="1796" y="697"/>
                    <a:pt x="1796" y="697"/>
                  </a:cubicBezTo>
                  <a:cubicBezTo>
                    <a:pt x="1796" y="681"/>
                    <a:pt x="1796" y="681"/>
                    <a:pt x="1796" y="681"/>
                  </a:cubicBezTo>
                  <a:cubicBezTo>
                    <a:pt x="1798" y="672"/>
                    <a:pt x="1799" y="663"/>
                    <a:pt x="1802" y="653"/>
                  </a:cubicBezTo>
                  <a:cubicBezTo>
                    <a:pt x="1823" y="569"/>
                    <a:pt x="1878" y="485"/>
                    <a:pt x="1974" y="485"/>
                  </a:cubicBezTo>
                  <a:cubicBezTo>
                    <a:pt x="2012" y="485"/>
                    <a:pt x="2050" y="499"/>
                    <a:pt x="2045" y="552"/>
                  </a:cubicBezTo>
                  <a:cubicBezTo>
                    <a:pt x="2186" y="552"/>
                    <a:pt x="2186" y="552"/>
                    <a:pt x="2186" y="552"/>
                  </a:cubicBezTo>
                  <a:cubicBezTo>
                    <a:pt x="2192" y="527"/>
                    <a:pt x="2201" y="486"/>
                    <a:pt x="2174" y="447"/>
                  </a:cubicBezTo>
                  <a:cubicBezTo>
                    <a:pt x="2145" y="406"/>
                    <a:pt x="2084" y="389"/>
                    <a:pt x="2005" y="389"/>
                  </a:cubicBezTo>
                  <a:cubicBezTo>
                    <a:pt x="1949" y="389"/>
                    <a:pt x="1867" y="398"/>
                    <a:pt x="1796" y="444"/>
                  </a:cubicBezTo>
                  <a:cubicBezTo>
                    <a:pt x="1796" y="18"/>
                    <a:pt x="1796" y="18"/>
                    <a:pt x="1796" y="18"/>
                  </a:cubicBezTo>
                  <a:cubicBezTo>
                    <a:pt x="2267" y="18"/>
                    <a:pt x="2267" y="18"/>
                    <a:pt x="2267" y="18"/>
                  </a:cubicBezTo>
                  <a:cubicBezTo>
                    <a:pt x="2267" y="697"/>
                    <a:pt x="2267" y="697"/>
                    <a:pt x="2267" y="697"/>
                  </a:cubicBezTo>
                  <a:cubicBezTo>
                    <a:pt x="2267" y="697"/>
                    <a:pt x="2267" y="697"/>
                    <a:pt x="2267" y="697"/>
                  </a:cubicBezTo>
                  <a:close/>
                  <a:moveTo>
                    <a:pt x="1989" y="812"/>
                  </a:moveTo>
                  <a:cubicBezTo>
                    <a:pt x="1962" y="817"/>
                    <a:pt x="1936" y="820"/>
                    <a:pt x="1910" y="820"/>
                  </a:cubicBezTo>
                  <a:cubicBezTo>
                    <a:pt x="1842" y="820"/>
                    <a:pt x="1795" y="788"/>
                    <a:pt x="1794" y="715"/>
                  </a:cubicBezTo>
                  <a:cubicBezTo>
                    <a:pt x="2014" y="715"/>
                    <a:pt x="2014" y="715"/>
                    <a:pt x="2014" y="715"/>
                  </a:cubicBezTo>
                  <a:cubicBezTo>
                    <a:pt x="1989" y="812"/>
                    <a:pt x="1989" y="812"/>
                    <a:pt x="1989" y="812"/>
                  </a:cubicBezTo>
                  <a:cubicBezTo>
                    <a:pt x="1989" y="812"/>
                    <a:pt x="1989" y="812"/>
                    <a:pt x="1989" y="812"/>
                  </a:cubicBezTo>
                  <a:close/>
                  <a:moveTo>
                    <a:pt x="1718" y="424"/>
                  </a:moveTo>
                  <a:cubicBezTo>
                    <a:pt x="1718" y="521"/>
                    <a:pt x="1718" y="521"/>
                    <a:pt x="1718" y="521"/>
                  </a:cubicBezTo>
                  <a:cubicBezTo>
                    <a:pt x="1685" y="567"/>
                    <a:pt x="1665" y="616"/>
                    <a:pt x="1655" y="656"/>
                  </a:cubicBezTo>
                  <a:cubicBezTo>
                    <a:pt x="1651" y="670"/>
                    <a:pt x="1649" y="684"/>
                    <a:pt x="1648" y="697"/>
                  </a:cubicBezTo>
                  <a:cubicBezTo>
                    <a:pt x="1578" y="697"/>
                    <a:pt x="1578" y="697"/>
                    <a:pt x="1578" y="697"/>
                  </a:cubicBezTo>
                  <a:cubicBezTo>
                    <a:pt x="1637" y="417"/>
                    <a:pt x="1637" y="417"/>
                    <a:pt x="1637" y="417"/>
                  </a:cubicBezTo>
                  <a:cubicBezTo>
                    <a:pt x="1438" y="416"/>
                    <a:pt x="1438" y="416"/>
                    <a:pt x="1438" y="416"/>
                  </a:cubicBezTo>
                  <a:cubicBezTo>
                    <a:pt x="1260" y="697"/>
                    <a:pt x="1260" y="697"/>
                    <a:pt x="1260" y="697"/>
                  </a:cubicBezTo>
                  <a:cubicBezTo>
                    <a:pt x="1247" y="697"/>
                    <a:pt x="1247" y="697"/>
                    <a:pt x="1247" y="697"/>
                  </a:cubicBezTo>
                  <a:cubicBezTo>
                    <a:pt x="1247" y="18"/>
                    <a:pt x="1247" y="18"/>
                    <a:pt x="1247" y="18"/>
                  </a:cubicBezTo>
                  <a:cubicBezTo>
                    <a:pt x="1718" y="18"/>
                    <a:pt x="1718" y="18"/>
                    <a:pt x="1718" y="18"/>
                  </a:cubicBezTo>
                  <a:cubicBezTo>
                    <a:pt x="1718" y="424"/>
                    <a:pt x="1718" y="424"/>
                    <a:pt x="1718" y="424"/>
                  </a:cubicBezTo>
                  <a:cubicBezTo>
                    <a:pt x="1718" y="424"/>
                    <a:pt x="1718" y="424"/>
                    <a:pt x="1718" y="424"/>
                  </a:cubicBezTo>
                  <a:close/>
                  <a:moveTo>
                    <a:pt x="1455" y="697"/>
                  </a:moveTo>
                  <a:cubicBezTo>
                    <a:pt x="1384" y="697"/>
                    <a:pt x="1384" y="697"/>
                    <a:pt x="1384" y="697"/>
                  </a:cubicBezTo>
                  <a:cubicBezTo>
                    <a:pt x="1491" y="529"/>
                    <a:pt x="1491" y="529"/>
                    <a:pt x="1491" y="529"/>
                  </a:cubicBezTo>
                  <a:cubicBezTo>
                    <a:pt x="1455" y="697"/>
                    <a:pt x="1455" y="697"/>
                    <a:pt x="1455" y="697"/>
                  </a:cubicBezTo>
                  <a:cubicBezTo>
                    <a:pt x="1455" y="697"/>
                    <a:pt x="1455" y="697"/>
                    <a:pt x="1455" y="697"/>
                  </a:cubicBezTo>
                  <a:close/>
                  <a:moveTo>
                    <a:pt x="1169" y="416"/>
                  </a:moveTo>
                  <a:cubicBezTo>
                    <a:pt x="1051" y="416"/>
                    <a:pt x="1051" y="416"/>
                    <a:pt x="1051" y="416"/>
                  </a:cubicBezTo>
                  <a:cubicBezTo>
                    <a:pt x="970" y="697"/>
                    <a:pt x="970" y="697"/>
                    <a:pt x="970" y="697"/>
                  </a:cubicBezTo>
                  <a:cubicBezTo>
                    <a:pt x="845" y="697"/>
                    <a:pt x="845" y="697"/>
                    <a:pt x="845" y="697"/>
                  </a:cubicBezTo>
                  <a:cubicBezTo>
                    <a:pt x="909" y="674"/>
                    <a:pt x="948" y="629"/>
                    <a:pt x="960" y="562"/>
                  </a:cubicBezTo>
                  <a:cubicBezTo>
                    <a:pt x="970" y="510"/>
                    <a:pt x="965" y="476"/>
                    <a:pt x="944" y="451"/>
                  </a:cubicBezTo>
                  <a:cubicBezTo>
                    <a:pt x="912" y="413"/>
                    <a:pt x="848" y="416"/>
                    <a:pt x="792" y="416"/>
                  </a:cubicBezTo>
                  <a:cubicBezTo>
                    <a:pt x="782" y="416"/>
                    <a:pt x="698" y="416"/>
                    <a:pt x="698" y="416"/>
                  </a:cubicBezTo>
                  <a:cubicBezTo>
                    <a:pt x="698" y="18"/>
                    <a:pt x="698" y="18"/>
                    <a:pt x="698" y="18"/>
                  </a:cubicBezTo>
                  <a:cubicBezTo>
                    <a:pt x="1169" y="18"/>
                    <a:pt x="1169" y="18"/>
                    <a:pt x="1169" y="18"/>
                  </a:cubicBezTo>
                  <a:cubicBezTo>
                    <a:pt x="1169" y="416"/>
                    <a:pt x="1169" y="416"/>
                    <a:pt x="1169" y="416"/>
                  </a:cubicBezTo>
                  <a:cubicBezTo>
                    <a:pt x="1169" y="416"/>
                    <a:pt x="1169" y="416"/>
                    <a:pt x="1169" y="416"/>
                  </a:cubicBezTo>
                  <a:close/>
                  <a:moveTo>
                    <a:pt x="1094" y="697"/>
                  </a:moveTo>
                  <a:cubicBezTo>
                    <a:pt x="1143" y="521"/>
                    <a:pt x="1143" y="521"/>
                    <a:pt x="1143" y="521"/>
                  </a:cubicBezTo>
                  <a:cubicBezTo>
                    <a:pt x="1145" y="697"/>
                    <a:pt x="1145" y="697"/>
                    <a:pt x="1145" y="697"/>
                  </a:cubicBezTo>
                  <a:cubicBezTo>
                    <a:pt x="1094" y="697"/>
                    <a:pt x="1094" y="697"/>
                    <a:pt x="1094" y="697"/>
                  </a:cubicBezTo>
                  <a:cubicBezTo>
                    <a:pt x="1094" y="697"/>
                    <a:pt x="1094" y="697"/>
                    <a:pt x="1094" y="697"/>
                  </a:cubicBezTo>
                  <a:close/>
                  <a:moveTo>
                    <a:pt x="751" y="630"/>
                  </a:moveTo>
                  <a:cubicBezTo>
                    <a:pt x="751" y="630"/>
                    <a:pt x="751" y="630"/>
                    <a:pt x="751" y="630"/>
                  </a:cubicBezTo>
                  <a:cubicBezTo>
                    <a:pt x="746" y="630"/>
                    <a:pt x="741" y="631"/>
                    <a:pt x="736" y="631"/>
                  </a:cubicBezTo>
                  <a:cubicBezTo>
                    <a:pt x="729" y="631"/>
                    <a:pt x="724" y="631"/>
                    <a:pt x="719" y="631"/>
                  </a:cubicBezTo>
                  <a:cubicBezTo>
                    <a:pt x="689" y="631"/>
                    <a:pt x="689" y="631"/>
                    <a:pt x="689" y="631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9" y="554"/>
                    <a:pt x="709" y="554"/>
                    <a:pt x="709" y="554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32" y="494"/>
                    <a:pt x="739" y="494"/>
                    <a:pt x="746" y="494"/>
                  </a:cubicBezTo>
                  <a:cubicBezTo>
                    <a:pt x="769" y="494"/>
                    <a:pt x="769" y="494"/>
                    <a:pt x="769" y="494"/>
                  </a:cubicBezTo>
                  <a:cubicBezTo>
                    <a:pt x="809" y="494"/>
                    <a:pt x="834" y="496"/>
                    <a:pt x="843" y="509"/>
                  </a:cubicBezTo>
                  <a:cubicBezTo>
                    <a:pt x="850" y="518"/>
                    <a:pt x="849" y="535"/>
                    <a:pt x="841" y="560"/>
                  </a:cubicBezTo>
                  <a:cubicBezTo>
                    <a:pt x="827" y="603"/>
                    <a:pt x="809" y="626"/>
                    <a:pt x="751" y="630"/>
                  </a:cubicBezTo>
                  <a:moveTo>
                    <a:pt x="620" y="441"/>
                  </a:moveTo>
                  <a:cubicBezTo>
                    <a:pt x="613" y="465"/>
                    <a:pt x="613" y="465"/>
                    <a:pt x="613" y="465"/>
                  </a:cubicBezTo>
                  <a:cubicBezTo>
                    <a:pt x="545" y="689"/>
                    <a:pt x="545" y="689"/>
                    <a:pt x="545" y="689"/>
                  </a:cubicBezTo>
                  <a:cubicBezTo>
                    <a:pt x="542" y="697"/>
                    <a:pt x="542" y="697"/>
                    <a:pt x="542" y="697"/>
                  </a:cubicBezTo>
                  <a:cubicBezTo>
                    <a:pt x="321" y="697"/>
                    <a:pt x="321" y="697"/>
                    <a:pt x="321" y="697"/>
                  </a:cubicBezTo>
                  <a:cubicBezTo>
                    <a:pt x="303" y="661"/>
                    <a:pt x="303" y="661"/>
                    <a:pt x="303" y="661"/>
                  </a:cubicBezTo>
                  <a:cubicBezTo>
                    <a:pt x="542" y="417"/>
                    <a:pt x="542" y="417"/>
                    <a:pt x="542" y="417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62" y="417"/>
                    <a:pt x="262" y="417"/>
                    <a:pt x="262" y="417"/>
                  </a:cubicBezTo>
                  <a:cubicBezTo>
                    <a:pt x="149" y="417"/>
                    <a:pt x="149" y="417"/>
                    <a:pt x="149" y="4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620" y="18"/>
                    <a:pt x="620" y="18"/>
                    <a:pt x="620" y="18"/>
                  </a:cubicBezTo>
                  <a:cubicBezTo>
                    <a:pt x="620" y="441"/>
                    <a:pt x="620" y="441"/>
                    <a:pt x="620" y="441"/>
                  </a:cubicBezTo>
                  <a:cubicBezTo>
                    <a:pt x="620" y="441"/>
                    <a:pt x="620" y="441"/>
                    <a:pt x="620" y="441"/>
                  </a:cubicBezTo>
                  <a:close/>
                  <a:moveTo>
                    <a:pt x="178" y="697"/>
                  </a:moveTo>
                  <a:cubicBezTo>
                    <a:pt x="179" y="695"/>
                    <a:pt x="179" y="695"/>
                    <a:pt x="179" y="695"/>
                  </a:cubicBezTo>
                  <a:cubicBezTo>
                    <a:pt x="180" y="697"/>
                    <a:pt x="180" y="697"/>
                    <a:pt x="180" y="697"/>
                  </a:cubicBezTo>
                  <a:cubicBezTo>
                    <a:pt x="178" y="697"/>
                    <a:pt x="178" y="697"/>
                    <a:pt x="178" y="697"/>
                  </a:cubicBezTo>
                  <a:cubicBezTo>
                    <a:pt x="178" y="697"/>
                    <a:pt x="178" y="697"/>
                    <a:pt x="178" y="697"/>
                  </a:cubicBezTo>
                  <a:close/>
                  <a:moveTo>
                    <a:pt x="1778" y="0"/>
                  </a:moveTo>
                  <a:cubicBezTo>
                    <a:pt x="1778" y="457"/>
                    <a:pt x="1778" y="457"/>
                    <a:pt x="1778" y="457"/>
                  </a:cubicBezTo>
                  <a:cubicBezTo>
                    <a:pt x="1763" y="469"/>
                    <a:pt x="1749" y="483"/>
                    <a:pt x="1736" y="498"/>
                  </a:cubicBezTo>
                  <a:cubicBezTo>
                    <a:pt x="1736" y="0"/>
                    <a:pt x="1736" y="0"/>
                    <a:pt x="1736" y="0"/>
                  </a:cubicBezTo>
                  <a:cubicBezTo>
                    <a:pt x="1229" y="0"/>
                    <a:pt x="1229" y="0"/>
                    <a:pt x="1229" y="0"/>
                  </a:cubicBezTo>
                  <a:cubicBezTo>
                    <a:pt x="1229" y="416"/>
                    <a:pt x="1229" y="416"/>
                    <a:pt x="1229" y="416"/>
                  </a:cubicBezTo>
                  <a:cubicBezTo>
                    <a:pt x="1187" y="416"/>
                    <a:pt x="1187" y="416"/>
                    <a:pt x="1187" y="416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680" y="0"/>
                    <a:pt x="680" y="0"/>
                    <a:pt x="680" y="0"/>
                  </a:cubicBezTo>
                  <a:cubicBezTo>
                    <a:pt x="680" y="417"/>
                    <a:pt x="680" y="417"/>
                    <a:pt x="680" y="417"/>
                  </a:cubicBezTo>
                  <a:cubicBezTo>
                    <a:pt x="638" y="417"/>
                    <a:pt x="638" y="417"/>
                    <a:pt x="638" y="417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75"/>
                    <a:pt x="131" y="475"/>
                    <a:pt x="131" y="475"/>
                  </a:cubicBezTo>
                  <a:cubicBezTo>
                    <a:pt x="2" y="906"/>
                    <a:pt x="2" y="906"/>
                    <a:pt x="2" y="906"/>
                  </a:cubicBezTo>
                  <a:cubicBezTo>
                    <a:pt x="115" y="906"/>
                    <a:pt x="115" y="906"/>
                    <a:pt x="115" y="906"/>
                  </a:cubicBezTo>
                  <a:cubicBezTo>
                    <a:pt x="173" y="715"/>
                    <a:pt x="173" y="715"/>
                    <a:pt x="173" y="715"/>
                  </a:cubicBezTo>
                  <a:cubicBezTo>
                    <a:pt x="189" y="715"/>
                    <a:pt x="189" y="715"/>
                    <a:pt x="189" y="715"/>
                  </a:cubicBezTo>
                  <a:cubicBezTo>
                    <a:pt x="283" y="906"/>
                    <a:pt x="283" y="906"/>
                    <a:pt x="283" y="906"/>
                  </a:cubicBezTo>
                  <a:cubicBezTo>
                    <a:pt x="421" y="906"/>
                    <a:pt x="421" y="906"/>
                    <a:pt x="421" y="906"/>
                  </a:cubicBezTo>
                  <a:cubicBezTo>
                    <a:pt x="329" y="715"/>
                    <a:pt x="329" y="715"/>
                    <a:pt x="329" y="715"/>
                  </a:cubicBezTo>
                  <a:cubicBezTo>
                    <a:pt x="537" y="715"/>
                    <a:pt x="537" y="715"/>
                    <a:pt x="537" y="715"/>
                  </a:cubicBezTo>
                  <a:cubicBezTo>
                    <a:pt x="479" y="906"/>
                    <a:pt x="479" y="906"/>
                    <a:pt x="479" y="906"/>
                  </a:cubicBezTo>
                  <a:cubicBezTo>
                    <a:pt x="604" y="906"/>
                    <a:pt x="604" y="906"/>
                    <a:pt x="604" y="906"/>
                  </a:cubicBezTo>
                  <a:cubicBezTo>
                    <a:pt x="661" y="715"/>
                    <a:pt x="661" y="715"/>
                    <a:pt x="661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727" y="715"/>
                    <a:pt x="727" y="715"/>
                    <a:pt x="727" y="715"/>
                  </a:cubicBezTo>
                  <a:cubicBezTo>
                    <a:pt x="730" y="715"/>
                    <a:pt x="730" y="715"/>
                    <a:pt x="730" y="715"/>
                  </a:cubicBezTo>
                  <a:cubicBezTo>
                    <a:pt x="965" y="715"/>
                    <a:pt x="965" y="715"/>
                    <a:pt x="965" y="715"/>
                  </a:cubicBezTo>
                  <a:cubicBezTo>
                    <a:pt x="910" y="905"/>
                    <a:pt x="910" y="905"/>
                    <a:pt x="910" y="905"/>
                  </a:cubicBezTo>
                  <a:cubicBezTo>
                    <a:pt x="1035" y="905"/>
                    <a:pt x="1035" y="905"/>
                    <a:pt x="1035" y="905"/>
                  </a:cubicBezTo>
                  <a:cubicBezTo>
                    <a:pt x="1088" y="715"/>
                    <a:pt x="1088" y="715"/>
                    <a:pt x="1088" y="715"/>
                  </a:cubicBezTo>
                  <a:cubicBezTo>
                    <a:pt x="1145" y="715"/>
                    <a:pt x="1145" y="715"/>
                    <a:pt x="1145" y="715"/>
                  </a:cubicBezTo>
                  <a:cubicBezTo>
                    <a:pt x="1146" y="905"/>
                    <a:pt x="1146" y="905"/>
                    <a:pt x="1146" y="905"/>
                  </a:cubicBezTo>
                  <a:cubicBezTo>
                    <a:pt x="1252" y="905"/>
                    <a:pt x="1252" y="905"/>
                    <a:pt x="1252" y="905"/>
                  </a:cubicBezTo>
                  <a:cubicBezTo>
                    <a:pt x="1372" y="715"/>
                    <a:pt x="1372" y="715"/>
                    <a:pt x="1372" y="715"/>
                  </a:cubicBezTo>
                  <a:cubicBezTo>
                    <a:pt x="1451" y="715"/>
                    <a:pt x="1451" y="715"/>
                    <a:pt x="1451" y="715"/>
                  </a:cubicBezTo>
                  <a:cubicBezTo>
                    <a:pt x="1410" y="905"/>
                    <a:pt x="1410" y="905"/>
                    <a:pt x="1410" y="905"/>
                  </a:cubicBezTo>
                  <a:cubicBezTo>
                    <a:pt x="1534" y="905"/>
                    <a:pt x="1534" y="905"/>
                    <a:pt x="1534" y="905"/>
                  </a:cubicBezTo>
                  <a:cubicBezTo>
                    <a:pt x="1574" y="715"/>
                    <a:pt x="1574" y="715"/>
                    <a:pt x="1574" y="715"/>
                  </a:cubicBezTo>
                  <a:cubicBezTo>
                    <a:pt x="1645" y="715"/>
                    <a:pt x="1645" y="715"/>
                    <a:pt x="1645" y="715"/>
                  </a:cubicBezTo>
                  <a:cubicBezTo>
                    <a:pt x="1643" y="774"/>
                    <a:pt x="1658" y="827"/>
                    <a:pt x="1697" y="863"/>
                  </a:cubicBezTo>
                  <a:cubicBezTo>
                    <a:pt x="1745" y="907"/>
                    <a:pt x="1818" y="916"/>
                    <a:pt x="1872" y="916"/>
                  </a:cubicBezTo>
                  <a:cubicBezTo>
                    <a:pt x="1947" y="916"/>
                    <a:pt x="2024" y="905"/>
                    <a:pt x="2102" y="888"/>
                  </a:cubicBezTo>
                  <a:cubicBezTo>
                    <a:pt x="2145" y="715"/>
                    <a:pt x="2145" y="715"/>
                    <a:pt x="2145" y="715"/>
                  </a:cubicBezTo>
                  <a:cubicBezTo>
                    <a:pt x="2285" y="715"/>
                    <a:pt x="2285" y="715"/>
                    <a:pt x="2285" y="715"/>
                  </a:cubicBezTo>
                  <a:cubicBezTo>
                    <a:pt x="2285" y="0"/>
                    <a:pt x="2285" y="0"/>
                    <a:pt x="2285" y="0"/>
                  </a:cubicBezTo>
                  <a:cubicBezTo>
                    <a:pt x="1778" y="0"/>
                    <a:pt x="1778" y="0"/>
                    <a:pt x="1778" y="0"/>
                  </a:cubicBezTo>
                  <a:cubicBezTo>
                    <a:pt x="1778" y="0"/>
                    <a:pt x="1778" y="0"/>
                    <a:pt x="1778" y="0"/>
                  </a:cubicBezTo>
                  <a:close/>
                  <a:moveTo>
                    <a:pt x="222" y="1195"/>
                  </a:moveTo>
                  <a:cubicBezTo>
                    <a:pt x="203" y="1286"/>
                    <a:pt x="203" y="1286"/>
                    <a:pt x="203" y="1286"/>
                  </a:cubicBezTo>
                  <a:cubicBezTo>
                    <a:pt x="200" y="1299"/>
                    <a:pt x="196" y="1320"/>
                    <a:pt x="220" y="1320"/>
                  </a:cubicBezTo>
                  <a:cubicBezTo>
                    <a:pt x="249" y="1320"/>
                    <a:pt x="253" y="1298"/>
                    <a:pt x="259" y="1272"/>
                  </a:cubicBezTo>
                  <a:cubicBezTo>
                    <a:pt x="275" y="1195"/>
                    <a:pt x="275" y="1195"/>
                    <a:pt x="275" y="1195"/>
                  </a:cubicBezTo>
                  <a:cubicBezTo>
                    <a:pt x="321" y="1195"/>
                    <a:pt x="321" y="1195"/>
                    <a:pt x="321" y="1195"/>
                  </a:cubicBezTo>
                  <a:cubicBezTo>
                    <a:pt x="300" y="1296"/>
                    <a:pt x="300" y="1296"/>
                    <a:pt x="300" y="1296"/>
                  </a:cubicBezTo>
                  <a:cubicBezTo>
                    <a:pt x="294" y="1329"/>
                    <a:pt x="293" y="1333"/>
                    <a:pt x="292" y="1337"/>
                  </a:cubicBezTo>
                  <a:cubicBezTo>
                    <a:pt x="292" y="1341"/>
                    <a:pt x="291" y="1344"/>
                    <a:pt x="291" y="1348"/>
                  </a:cubicBezTo>
                  <a:cubicBezTo>
                    <a:pt x="247" y="1348"/>
                    <a:pt x="247" y="1348"/>
                    <a:pt x="247" y="1348"/>
                  </a:cubicBezTo>
                  <a:cubicBezTo>
                    <a:pt x="250" y="1328"/>
                    <a:pt x="250" y="1328"/>
                    <a:pt x="250" y="1328"/>
                  </a:cubicBezTo>
                  <a:cubicBezTo>
                    <a:pt x="244" y="1334"/>
                    <a:pt x="229" y="1352"/>
                    <a:pt x="200" y="1352"/>
                  </a:cubicBezTo>
                  <a:cubicBezTo>
                    <a:pt x="179" y="1352"/>
                    <a:pt x="164" y="1343"/>
                    <a:pt x="158" y="1331"/>
                  </a:cubicBezTo>
                  <a:cubicBezTo>
                    <a:pt x="151" y="1319"/>
                    <a:pt x="155" y="1297"/>
                    <a:pt x="157" y="1290"/>
                  </a:cubicBezTo>
                  <a:cubicBezTo>
                    <a:pt x="177" y="1195"/>
                    <a:pt x="177" y="1195"/>
                    <a:pt x="177" y="1195"/>
                  </a:cubicBezTo>
                  <a:cubicBezTo>
                    <a:pt x="222" y="1195"/>
                    <a:pt x="222" y="1195"/>
                    <a:pt x="222" y="1195"/>
                  </a:cubicBezTo>
                  <a:cubicBezTo>
                    <a:pt x="222" y="1195"/>
                    <a:pt x="222" y="1195"/>
                    <a:pt x="222" y="1195"/>
                  </a:cubicBezTo>
                  <a:close/>
                  <a:moveTo>
                    <a:pt x="514" y="1225"/>
                  </a:moveTo>
                  <a:cubicBezTo>
                    <a:pt x="550" y="1225"/>
                    <a:pt x="550" y="1225"/>
                    <a:pt x="550" y="1225"/>
                  </a:cubicBezTo>
                  <a:cubicBezTo>
                    <a:pt x="556" y="1196"/>
                    <a:pt x="556" y="1196"/>
                    <a:pt x="556" y="1196"/>
                  </a:cubicBezTo>
                  <a:cubicBezTo>
                    <a:pt x="520" y="1196"/>
                    <a:pt x="520" y="1196"/>
                    <a:pt x="520" y="1196"/>
                  </a:cubicBezTo>
                  <a:cubicBezTo>
                    <a:pt x="530" y="1149"/>
                    <a:pt x="530" y="1149"/>
                    <a:pt x="530" y="1149"/>
                  </a:cubicBezTo>
                  <a:cubicBezTo>
                    <a:pt x="482" y="1166"/>
                    <a:pt x="482" y="1166"/>
                    <a:pt x="482" y="1166"/>
                  </a:cubicBezTo>
                  <a:cubicBezTo>
                    <a:pt x="475" y="1196"/>
                    <a:pt x="475" y="1196"/>
                    <a:pt x="475" y="1196"/>
                  </a:cubicBezTo>
                  <a:cubicBezTo>
                    <a:pt x="414" y="1196"/>
                    <a:pt x="414" y="1196"/>
                    <a:pt x="414" y="1196"/>
                  </a:cubicBezTo>
                  <a:cubicBezTo>
                    <a:pt x="424" y="1149"/>
                    <a:pt x="424" y="1149"/>
                    <a:pt x="424" y="1149"/>
                  </a:cubicBezTo>
                  <a:cubicBezTo>
                    <a:pt x="376" y="1166"/>
                    <a:pt x="376" y="1166"/>
                    <a:pt x="376" y="1166"/>
                  </a:cubicBezTo>
                  <a:cubicBezTo>
                    <a:pt x="369" y="1196"/>
                    <a:pt x="369" y="1196"/>
                    <a:pt x="369" y="1196"/>
                  </a:cubicBezTo>
                  <a:cubicBezTo>
                    <a:pt x="340" y="1196"/>
                    <a:pt x="340" y="1196"/>
                    <a:pt x="340" y="1196"/>
                  </a:cubicBezTo>
                  <a:cubicBezTo>
                    <a:pt x="333" y="1225"/>
                    <a:pt x="333" y="1225"/>
                    <a:pt x="333" y="1225"/>
                  </a:cubicBezTo>
                  <a:cubicBezTo>
                    <a:pt x="363" y="1225"/>
                    <a:pt x="363" y="1225"/>
                    <a:pt x="363" y="1225"/>
                  </a:cubicBezTo>
                  <a:cubicBezTo>
                    <a:pt x="345" y="1310"/>
                    <a:pt x="345" y="1310"/>
                    <a:pt x="345" y="1310"/>
                  </a:cubicBezTo>
                  <a:cubicBezTo>
                    <a:pt x="342" y="1322"/>
                    <a:pt x="336" y="1351"/>
                    <a:pt x="382" y="1351"/>
                  </a:cubicBezTo>
                  <a:cubicBezTo>
                    <a:pt x="389" y="1351"/>
                    <a:pt x="402" y="1350"/>
                    <a:pt x="417" y="1346"/>
                  </a:cubicBezTo>
                  <a:cubicBezTo>
                    <a:pt x="424" y="1317"/>
                    <a:pt x="424" y="1317"/>
                    <a:pt x="424" y="1317"/>
                  </a:cubicBezTo>
                  <a:cubicBezTo>
                    <a:pt x="418" y="1317"/>
                    <a:pt x="415" y="1317"/>
                    <a:pt x="408" y="1317"/>
                  </a:cubicBezTo>
                  <a:cubicBezTo>
                    <a:pt x="388" y="1317"/>
                    <a:pt x="391" y="1309"/>
                    <a:pt x="393" y="1295"/>
                  </a:cubicBezTo>
                  <a:cubicBezTo>
                    <a:pt x="408" y="1225"/>
                    <a:pt x="408" y="1225"/>
                    <a:pt x="408" y="1225"/>
                  </a:cubicBezTo>
                  <a:cubicBezTo>
                    <a:pt x="469" y="1225"/>
                    <a:pt x="469" y="1225"/>
                    <a:pt x="469" y="1225"/>
                  </a:cubicBezTo>
                  <a:cubicBezTo>
                    <a:pt x="451" y="1310"/>
                    <a:pt x="451" y="1310"/>
                    <a:pt x="451" y="1310"/>
                  </a:cubicBezTo>
                  <a:cubicBezTo>
                    <a:pt x="448" y="1322"/>
                    <a:pt x="442" y="1351"/>
                    <a:pt x="488" y="1351"/>
                  </a:cubicBezTo>
                  <a:cubicBezTo>
                    <a:pt x="495" y="1351"/>
                    <a:pt x="508" y="1350"/>
                    <a:pt x="523" y="1346"/>
                  </a:cubicBezTo>
                  <a:cubicBezTo>
                    <a:pt x="530" y="1317"/>
                    <a:pt x="530" y="1317"/>
                    <a:pt x="530" y="1317"/>
                  </a:cubicBezTo>
                  <a:cubicBezTo>
                    <a:pt x="524" y="1317"/>
                    <a:pt x="521" y="1317"/>
                    <a:pt x="514" y="1317"/>
                  </a:cubicBezTo>
                  <a:cubicBezTo>
                    <a:pt x="494" y="1317"/>
                    <a:pt x="496" y="1309"/>
                    <a:pt x="499" y="1295"/>
                  </a:cubicBezTo>
                  <a:cubicBezTo>
                    <a:pt x="514" y="1225"/>
                    <a:pt x="514" y="1225"/>
                    <a:pt x="514" y="1225"/>
                  </a:cubicBezTo>
                  <a:cubicBezTo>
                    <a:pt x="514" y="1225"/>
                    <a:pt x="514" y="1225"/>
                    <a:pt x="514" y="1225"/>
                  </a:cubicBezTo>
                  <a:close/>
                  <a:moveTo>
                    <a:pt x="579" y="1194"/>
                  </a:moveTo>
                  <a:cubicBezTo>
                    <a:pt x="624" y="1194"/>
                    <a:pt x="624" y="1194"/>
                    <a:pt x="624" y="1194"/>
                  </a:cubicBezTo>
                  <a:cubicBezTo>
                    <a:pt x="591" y="1348"/>
                    <a:pt x="591" y="1348"/>
                    <a:pt x="591" y="1348"/>
                  </a:cubicBezTo>
                  <a:cubicBezTo>
                    <a:pt x="546" y="1348"/>
                    <a:pt x="546" y="1348"/>
                    <a:pt x="546" y="1348"/>
                  </a:cubicBezTo>
                  <a:cubicBezTo>
                    <a:pt x="579" y="1194"/>
                    <a:pt x="579" y="1194"/>
                    <a:pt x="579" y="1194"/>
                  </a:cubicBezTo>
                  <a:cubicBezTo>
                    <a:pt x="579" y="1194"/>
                    <a:pt x="579" y="1194"/>
                    <a:pt x="579" y="1194"/>
                  </a:cubicBezTo>
                  <a:close/>
                  <a:moveTo>
                    <a:pt x="591" y="1129"/>
                  </a:moveTo>
                  <a:cubicBezTo>
                    <a:pt x="640" y="1129"/>
                    <a:pt x="640" y="1129"/>
                    <a:pt x="640" y="1129"/>
                  </a:cubicBezTo>
                  <a:cubicBezTo>
                    <a:pt x="631" y="1168"/>
                    <a:pt x="631" y="1168"/>
                    <a:pt x="631" y="1168"/>
                  </a:cubicBezTo>
                  <a:cubicBezTo>
                    <a:pt x="583" y="1168"/>
                    <a:pt x="583" y="1168"/>
                    <a:pt x="583" y="1168"/>
                  </a:cubicBezTo>
                  <a:cubicBezTo>
                    <a:pt x="591" y="1129"/>
                    <a:pt x="591" y="1129"/>
                    <a:pt x="591" y="1129"/>
                  </a:cubicBezTo>
                  <a:cubicBezTo>
                    <a:pt x="591" y="1129"/>
                    <a:pt x="591" y="1129"/>
                    <a:pt x="591" y="1129"/>
                  </a:cubicBezTo>
                  <a:close/>
                  <a:moveTo>
                    <a:pt x="653" y="1222"/>
                  </a:moveTo>
                  <a:cubicBezTo>
                    <a:pt x="654" y="1221"/>
                    <a:pt x="657" y="1205"/>
                    <a:pt x="659" y="1194"/>
                  </a:cubicBezTo>
                  <a:cubicBezTo>
                    <a:pt x="702" y="1194"/>
                    <a:pt x="702" y="1194"/>
                    <a:pt x="702" y="1194"/>
                  </a:cubicBezTo>
                  <a:cubicBezTo>
                    <a:pt x="698" y="1217"/>
                    <a:pt x="698" y="1217"/>
                    <a:pt x="698" y="1217"/>
                  </a:cubicBezTo>
                  <a:cubicBezTo>
                    <a:pt x="704" y="1210"/>
                    <a:pt x="720" y="1191"/>
                    <a:pt x="753" y="1191"/>
                  </a:cubicBezTo>
                  <a:cubicBezTo>
                    <a:pt x="784" y="1191"/>
                    <a:pt x="793" y="1209"/>
                    <a:pt x="794" y="1220"/>
                  </a:cubicBezTo>
                  <a:cubicBezTo>
                    <a:pt x="796" y="1229"/>
                    <a:pt x="795" y="1236"/>
                    <a:pt x="789" y="1265"/>
                  </a:cubicBezTo>
                  <a:cubicBezTo>
                    <a:pt x="771" y="1348"/>
                    <a:pt x="771" y="1348"/>
                    <a:pt x="771" y="1348"/>
                  </a:cubicBezTo>
                  <a:cubicBezTo>
                    <a:pt x="725" y="1348"/>
                    <a:pt x="725" y="1348"/>
                    <a:pt x="725" y="1348"/>
                  </a:cubicBezTo>
                  <a:cubicBezTo>
                    <a:pt x="746" y="1253"/>
                    <a:pt x="746" y="1253"/>
                    <a:pt x="746" y="1253"/>
                  </a:cubicBezTo>
                  <a:cubicBezTo>
                    <a:pt x="747" y="1246"/>
                    <a:pt x="748" y="1241"/>
                    <a:pt x="746" y="1236"/>
                  </a:cubicBezTo>
                  <a:cubicBezTo>
                    <a:pt x="745" y="1230"/>
                    <a:pt x="739" y="1223"/>
                    <a:pt x="728" y="1223"/>
                  </a:cubicBezTo>
                  <a:cubicBezTo>
                    <a:pt x="718" y="1223"/>
                    <a:pt x="708" y="1227"/>
                    <a:pt x="702" y="1235"/>
                  </a:cubicBezTo>
                  <a:cubicBezTo>
                    <a:pt x="698" y="1239"/>
                    <a:pt x="694" y="1246"/>
                    <a:pt x="691" y="1258"/>
                  </a:cubicBezTo>
                  <a:cubicBezTo>
                    <a:pt x="672" y="1348"/>
                    <a:pt x="672" y="1348"/>
                    <a:pt x="672" y="1348"/>
                  </a:cubicBezTo>
                  <a:cubicBezTo>
                    <a:pt x="627" y="1348"/>
                    <a:pt x="627" y="1348"/>
                    <a:pt x="627" y="1348"/>
                  </a:cubicBezTo>
                  <a:cubicBezTo>
                    <a:pt x="653" y="1222"/>
                    <a:pt x="653" y="1222"/>
                    <a:pt x="653" y="1222"/>
                  </a:cubicBezTo>
                  <a:cubicBezTo>
                    <a:pt x="653" y="1222"/>
                    <a:pt x="653" y="1222"/>
                    <a:pt x="653" y="1222"/>
                  </a:cubicBezTo>
                  <a:close/>
                  <a:moveTo>
                    <a:pt x="985" y="1196"/>
                  </a:moveTo>
                  <a:cubicBezTo>
                    <a:pt x="981" y="1207"/>
                    <a:pt x="978" y="1218"/>
                    <a:pt x="975" y="1233"/>
                  </a:cubicBezTo>
                  <a:cubicBezTo>
                    <a:pt x="951" y="1346"/>
                    <a:pt x="951" y="1346"/>
                    <a:pt x="951" y="1346"/>
                  </a:cubicBezTo>
                  <a:cubicBezTo>
                    <a:pt x="939" y="1403"/>
                    <a:pt x="891" y="1409"/>
                    <a:pt x="861" y="1409"/>
                  </a:cubicBezTo>
                  <a:cubicBezTo>
                    <a:pt x="839" y="1409"/>
                    <a:pt x="797" y="1406"/>
                    <a:pt x="804" y="1359"/>
                  </a:cubicBezTo>
                  <a:cubicBezTo>
                    <a:pt x="847" y="1359"/>
                    <a:pt x="847" y="1359"/>
                    <a:pt x="847" y="1359"/>
                  </a:cubicBezTo>
                  <a:cubicBezTo>
                    <a:pt x="847" y="1362"/>
                    <a:pt x="847" y="1367"/>
                    <a:pt x="850" y="1372"/>
                  </a:cubicBezTo>
                  <a:cubicBezTo>
                    <a:pt x="852" y="1376"/>
                    <a:pt x="858" y="1380"/>
                    <a:pt x="869" y="1380"/>
                  </a:cubicBezTo>
                  <a:cubicBezTo>
                    <a:pt x="883" y="1380"/>
                    <a:pt x="896" y="1374"/>
                    <a:pt x="902" y="1360"/>
                  </a:cubicBezTo>
                  <a:cubicBezTo>
                    <a:pt x="905" y="1353"/>
                    <a:pt x="906" y="1347"/>
                    <a:pt x="912" y="1324"/>
                  </a:cubicBezTo>
                  <a:cubicBezTo>
                    <a:pt x="893" y="1343"/>
                    <a:pt x="877" y="1345"/>
                    <a:pt x="866" y="1345"/>
                  </a:cubicBezTo>
                  <a:cubicBezTo>
                    <a:pt x="822" y="1345"/>
                    <a:pt x="809" y="1307"/>
                    <a:pt x="817" y="1270"/>
                  </a:cubicBezTo>
                  <a:cubicBezTo>
                    <a:pt x="825" y="1231"/>
                    <a:pt x="855" y="1194"/>
                    <a:pt x="899" y="1194"/>
                  </a:cubicBezTo>
                  <a:cubicBezTo>
                    <a:pt x="927" y="1194"/>
                    <a:pt x="934" y="1209"/>
                    <a:pt x="937" y="1216"/>
                  </a:cubicBezTo>
                  <a:cubicBezTo>
                    <a:pt x="943" y="1196"/>
                    <a:pt x="943" y="1196"/>
                    <a:pt x="943" y="1196"/>
                  </a:cubicBezTo>
                  <a:cubicBezTo>
                    <a:pt x="985" y="1196"/>
                    <a:pt x="985" y="1196"/>
                    <a:pt x="985" y="1196"/>
                  </a:cubicBezTo>
                  <a:cubicBezTo>
                    <a:pt x="985" y="1196"/>
                    <a:pt x="985" y="1196"/>
                    <a:pt x="985" y="1196"/>
                  </a:cubicBezTo>
                  <a:close/>
                  <a:moveTo>
                    <a:pt x="883" y="1315"/>
                  </a:moveTo>
                  <a:cubicBezTo>
                    <a:pt x="914" y="1315"/>
                    <a:pt x="922" y="1277"/>
                    <a:pt x="924" y="1271"/>
                  </a:cubicBezTo>
                  <a:cubicBezTo>
                    <a:pt x="927" y="1253"/>
                    <a:pt x="930" y="1224"/>
                    <a:pt x="903" y="1224"/>
                  </a:cubicBezTo>
                  <a:cubicBezTo>
                    <a:pt x="886" y="1224"/>
                    <a:pt x="869" y="1237"/>
                    <a:pt x="862" y="1270"/>
                  </a:cubicBezTo>
                  <a:cubicBezTo>
                    <a:pt x="861" y="1277"/>
                    <a:pt x="853" y="1315"/>
                    <a:pt x="883" y="1315"/>
                  </a:cubicBezTo>
                  <a:moveTo>
                    <a:pt x="1164" y="1346"/>
                  </a:moveTo>
                  <a:cubicBezTo>
                    <a:pt x="1149" y="1350"/>
                    <a:pt x="1136" y="1351"/>
                    <a:pt x="1129" y="1351"/>
                  </a:cubicBezTo>
                  <a:cubicBezTo>
                    <a:pt x="1083" y="1351"/>
                    <a:pt x="1089" y="1322"/>
                    <a:pt x="1092" y="1310"/>
                  </a:cubicBezTo>
                  <a:cubicBezTo>
                    <a:pt x="1110" y="1225"/>
                    <a:pt x="1110" y="1225"/>
                    <a:pt x="1110" y="1225"/>
                  </a:cubicBezTo>
                  <a:cubicBezTo>
                    <a:pt x="1080" y="1225"/>
                    <a:pt x="1080" y="1225"/>
                    <a:pt x="1080" y="1225"/>
                  </a:cubicBezTo>
                  <a:cubicBezTo>
                    <a:pt x="1087" y="1196"/>
                    <a:pt x="1087" y="1196"/>
                    <a:pt x="1087" y="1196"/>
                  </a:cubicBezTo>
                  <a:cubicBezTo>
                    <a:pt x="1116" y="1196"/>
                    <a:pt x="1116" y="1196"/>
                    <a:pt x="1116" y="1196"/>
                  </a:cubicBezTo>
                  <a:cubicBezTo>
                    <a:pt x="1123" y="1166"/>
                    <a:pt x="1123" y="1166"/>
                    <a:pt x="1123" y="1166"/>
                  </a:cubicBezTo>
                  <a:cubicBezTo>
                    <a:pt x="1171" y="1149"/>
                    <a:pt x="1171" y="1149"/>
                    <a:pt x="1171" y="1149"/>
                  </a:cubicBezTo>
                  <a:cubicBezTo>
                    <a:pt x="1161" y="1196"/>
                    <a:pt x="1161" y="1196"/>
                    <a:pt x="1161" y="1196"/>
                  </a:cubicBezTo>
                  <a:cubicBezTo>
                    <a:pt x="1198" y="1196"/>
                    <a:pt x="1198" y="1196"/>
                    <a:pt x="1198" y="1196"/>
                  </a:cubicBezTo>
                  <a:cubicBezTo>
                    <a:pt x="1191" y="1225"/>
                    <a:pt x="1191" y="1225"/>
                    <a:pt x="1191" y="1225"/>
                  </a:cubicBezTo>
                  <a:cubicBezTo>
                    <a:pt x="1155" y="1225"/>
                    <a:pt x="1155" y="1225"/>
                    <a:pt x="1155" y="1225"/>
                  </a:cubicBezTo>
                  <a:cubicBezTo>
                    <a:pt x="1140" y="1295"/>
                    <a:pt x="1140" y="1295"/>
                    <a:pt x="1140" y="1295"/>
                  </a:cubicBezTo>
                  <a:cubicBezTo>
                    <a:pt x="1137" y="1309"/>
                    <a:pt x="1135" y="1317"/>
                    <a:pt x="1155" y="1317"/>
                  </a:cubicBezTo>
                  <a:cubicBezTo>
                    <a:pt x="1162" y="1317"/>
                    <a:pt x="1165" y="1317"/>
                    <a:pt x="1171" y="1317"/>
                  </a:cubicBezTo>
                  <a:cubicBezTo>
                    <a:pt x="1164" y="1346"/>
                    <a:pt x="1164" y="1346"/>
                    <a:pt x="1164" y="1346"/>
                  </a:cubicBezTo>
                  <a:cubicBezTo>
                    <a:pt x="1164" y="1346"/>
                    <a:pt x="1164" y="1346"/>
                    <a:pt x="1164" y="1346"/>
                  </a:cubicBezTo>
                  <a:close/>
                  <a:moveTo>
                    <a:pt x="1235" y="1129"/>
                  </a:moveTo>
                  <a:cubicBezTo>
                    <a:pt x="1280" y="1129"/>
                    <a:pt x="1280" y="1129"/>
                    <a:pt x="1280" y="1129"/>
                  </a:cubicBezTo>
                  <a:cubicBezTo>
                    <a:pt x="1261" y="1216"/>
                    <a:pt x="1261" y="1216"/>
                    <a:pt x="1261" y="1216"/>
                  </a:cubicBezTo>
                  <a:cubicBezTo>
                    <a:pt x="1268" y="1208"/>
                    <a:pt x="1283" y="1193"/>
                    <a:pt x="1311" y="1193"/>
                  </a:cubicBezTo>
                  <a:cubicBezTo>
                    <a:pt x="1334" y="1193"/>
                    <a:pt x="1346" y="1204"/>
                    <a:pt x="1351" y="1214"/>
                  </a:cubicBezTo>
                  <a:cubicBezTo>
                    <a:pt x="1355" y="1221"/>
                    <a:pt x="1356" y="1235"/>
                    <a:pt x="1352" y="1255"/>
                  </a:cubicBezTo>
                  <a:cubicBezTo>
                    <a:pt x="1332" y="1348"/>
                    <a:pt x="1332" y="1348"/>
                    <a:pt x="1332" y="1348"/>
                  </a:cubicBezTo>
                  <a:cubicBezTo>
                    <a:pt x="1288" y="1348"/>
                    <a:pt x="1288" y="1348"/>
                    <a:pt x="1288" y="1348"/>
                  </a:cubicBezTo>
                  <a:cubicBezTo>
                    <a:pt x="1307" y="1256"/>
                    <a:pt x="1307" y="1256"/>
                    <a:pt x="1307" y="1256"/>
                  </a:cubicBezTo>
                  <a:cubicBezTo>
                    <a:pt x="1309" y="1248"/>
                    <a:pt x="1314" y="1223"/>
                    <a:pt x="1289" y="1223"/>
                  </a:cubicBezTo>
                  <a:cubicBezTo>
                    <a:pt x="1276" y="1223"/>
                    <a:pt x="1259" y="1230"/>
                    <a:pt x="1253" y="1254"/>
                  </a:cubicBezTo>
                  <a:cubicBezTo>
                    <a:pt x="1234" y="1348"/>
                    <a:pt x="1234" y="1348"/>
                    <a:pt x="1234" y="1348"/>
                  </a:cubicBezTo>
                  <a:cubicBezTo>
                    <a:pt x="1189" y="1348"/>
                    <a:pt x="1189" y="1348"/>
                    <a:pt x="1189" y="1348"/>
                  </a:cubicBezTo>
                  <a:cubicBezTo>
                    <a:pt x="1235" y="1129"/>
                    <a:pt x="1235" y="1129"/>
                    <a:pt x="1235" y="1129"/>
                  </a:cubicBezTo>
                  <a:cubicBezTo>
                    <a:pt x="1235" y="1129"/>
                    <a:pt x="1235" y="1129"/>
                    <a:pt x="1235" y="1129"/>
                  </a:cubicBezTo>
                  <a:close/>
                  <a:moveTo>
                    <a:pt x="1387" y="1232"/>
                  </a:moveTo>
                  <a:cubicBezTo>
                    <a:pt x="1389" y="1225"/>
                    <a:pt x="1392" y="1203"/>
                    <a:pt x="1393" y="1194"/>
                  </a:cubicBezTo>
                  <a:cubicBezTo>
                    <a:pt x="1435" y="1194"/>
                    <a:pt x="1435" y="1194"/>
                    <a:pt x="1435" y="1194"/>
                  </a:cubicBezTo>
                  <a:cubicBezTo>
                    <a:pt x="1430" y="1223"/>
                    <a:pt x="1430" y="1223"/>
                    <a:pt x="1430" y="1223"/>
                  </a:cubicBezTo>
                  <a:cubicBezTo>
                    <a:pt x="1438" y="1211"/>
                    <a:pt x="1452" y="1192"/>
                    <a:pt x="1489" y="1194"/>
                  </a:cubicBezTo>
                  <a:cubicBezTo>
                    <a:pt x="1480" y="1234"/>
                    <a:pt x="1480" y="1234"/>
                    <a:pt x="1480" y="1234"/>
                  </a:cubicBezTo>
                  <a:cubicBezTo>
                    <a:pt x="1435" y="1230"/>
                    <a:pt x="1428" y="1253"/>
                    <a:pt x="1424" y="1273"/>
                  </a:cubicBezTo>
                  <a:cubicBezTo>
                    <a:pt x="1408" y="1348"/>
                    <a:pt x="1408" y="1348"/>
                    <a:pt x="1408" y="1348"/>
                  </a:cubicBezTo>
                  <a:cubicBezTo>
                    <a:pt x="1363" y="1348"/>
                    <a:pt x="1363" y="1348"/>
                    <a:pt x="1363" y="1348"/>
                  </a:cubicBezTo>
                  <a:cubicBezTo>
                    <a:pt x="1387" y="1232"/>
                    <a:pt x="1387" y="1232"/>
                    <a:pt x="1387" y="1232"/>
                  </a:cubicBezTo>
                  <a:cubicBezTo>
                    <a:pt x="1387" y="1232"/>
                    <a:pt x="1387" y="1232"/>
                    <a:pt x="1387" y="1232"/>
                  </a:cubicBezTo>
                  <a:close/>
                  <a:moveTo>
                    <a:pt x="1582" y="1191"/>
                  </a:moveTo>
                  <a:cubicBezTo>
                    <a:pt x="1637" y="1191"/>
                    <a:pt x="1654" y="1229"/>
                    <a:pt x="1644" y="1271"/>
                  </a:cubicBezTo>
                  <a:cubicBezTo>
                    <a:pt x="1635" y="1315"/>
                    <a:pt x="1602" y="1353"/>
                    <a:pt x="1546" y="1353"/>
                  </a:cubicBezTo>
                  <a:cubicBezTo>
                    <a:pt x="1503" y="1353"/>
                    <a:pt x="1474" y="1326"/>
                    <a:pt x="1485" y="1273"/>
                  </a:cubicBezTo>
                  <a:cubicBezTo>
                    <a:pt x="1493" y="1236"/>
                    <a:pt x="1521" y="1191"/>
                    <a:pt x="1582" y="1191"/>
                  </a:cubicBezTo>
                  <a:moveTo>
                    <a:pt x="1555" y="1322"/>
                  </a:moveTo>
                  <a:cubicBezTo>
                    <a:pt x="1574" y="1322"/>
                    <a:pt x="1590" y="1310"/>
                    <a:pt x="1599" y="1270"/>
                  </a:cubicBezTo>
                  <a:cubicBezTo>
                    <a:pt x="1603" y="1250"/>
                    <a:pt x="1605" y="1221"/>
                    <a:pt x="1575" y="1221"/>
                  </a:cubicBezTo>
                  <a:cubicBezTo>
                    <a:pt x="1543" y="1221"/>
                    <a:pt x="1534" y="1259"/>
                    <a:pt x="1531" y="1273"/>
                  </a:cubicBezTo>
                  <a:cubicBezTo>
                    <a:pt x="1524" y="1307"/>
                    <a:pt x="1532" y="1322"/>
                    <a:pt x="1555" y="1322"/>
                  </a:cubicBezTo>
                  <a:moveTo>
                    <a:pt x="1734" y="1195"/>
                  </a:moveTo>
                  <a:cubicBezTo>
                    <a:pt x="1714" y="1286"/>
                    <a:pt x="1714" y="1286"/>
                    <a:pt x="1714" y="1286"/>
                  </a:cubicBezTo>
                  <a:cubicBezTo>
                    <a:pt x="1711" y="1299"/>
                    <a:pt x="1707" y="1320"/>
                    <a:pt x="1731" y="1320"/>
                  </a:cubicBezTo>
                  <a:cubicBezTo>
                    <a:pt x="1760" y="1320"/>
                    <a:pt x="1765" y="1298"/>
                    <a:pt x="1770" y="1272"/>
                  </a:cubicBezTo>
                  <a:cubicBezTo>
                    <a:pt x="1786" y="1195"/>
                    <a:pt x="1786" y="1195"/>
                    <a:pt x="1786" y="1195"/>
                  </a:cubicBezTo>
                  <a:cubicBezTo>
                    <a:pt x="1833" y="1195"/>
                    <a:pt x="1833" y="1195"/>
                    <a:pt x="1833" y="1195"/>
                  </a:cubicBezTo>
                  <a:cubicBezTo>
                    <a:pt x="1811" y="1296"/>
                    <a:pt x="1811" y="1296"/>
                    <a:pt x="1811" y="1296"/>
                  </a:cubicBezTo>
                  <a:cubicBezTo>
                    <a:pt x="1805" y="1329"/>
                    <a:pt x="1804" y="1333"/>
                    <a:pt x="1804" y="1337"/>
                  </a:cubicBezTo>
                  <a:cubicBezTo>
                    <a:pt x="1803" y="1341"/>
                    <a:pt x="1802" y="1344"/>
                    <a:pt x="1802" y="1348"/>
                  </a:cubicBezTo>
                  <a:cubicBezTo>
                    <a:pt x="1758" y="1348"/>
                    <a:pt x="1758" y="1348"/>
                    <a:pt x="1758" y="1348"/>
                  </a:cubicBezTo>
                  <a:cubicBezTo>
                    <a:pt x="1761" y="1328"/>
                    <a:pt x="1761" y="1328"/>
                    <a:pt x="1761" y="1328"/>
                  </a:cubicBezTo>
                  <a:cubicBezTo>
                    <a:pt x="1756" y="1334"/>
                    <a:pt x="1740" y="1352"/>
                    <a:pt x="1711" y="1352"/>
                  </a:cubicBezTo>
                  <a:cubicBezTo>
                    <a:pt x="1690" y="1352"/>
                    <a:pt x="1675" y="1343"/>
                    <a:pt x="1669" y="1331"/>
                  </a:cubicBezTo>
                  <a:cubicBezTo>
                    <a:pt x="1662" y="1319"/>
                    <a:pt x="1666" y="1297"/>
                    <a:pt x="1668" y="1290"/>
                  </a:cubicBezTo>
                  <a:cubicBezTo>
                    <a:pt x="1688" y="1195"/>
                    <a:pt x="1688" y="1195"/>
                    <a:pt x="1688" y="1195"/>
                  </a:cubicBezTo>
                  <a:cubicBezTo>
                    <a:pt x="1734" y="1195"/>
                    <a:pt x="1734" y="1195"/>
                    <a:pt x="1734" y="1195"/>
                  </a:cubicBezTo>
                  <a:cubicBezTo>
                    <a:pt x="1734" y="1195"/>
                    <a:pt x="1734" y="1195"/>
                    <a:pt x="1734" y="1195"/>
                  </a:cubicBezTo>
                  <a:close/>
                  <a:moveTo>
                    <a:pt x="2010" y="1196"/>
                  </a:moveTo>
                  <a:cubicBezTo>
                    <a:pt x="2006" y="1207"/>
                    <a:pt x="2003" y="1218"/>
                    <a:pt x="2000" y="1233"/>
                  </a:cubicBezTo>
                  <a:cubicBezTo>
                    <a:pt x="1976" y="1346"/>
                    <a:pt x="1976" y="1346"/>
                    <a:pt x="1976" y="1346"/>
                  </a:cubicBezTo>
                  <a:cubicBezTo>
                    <a:pt x="1964" y="1403"/>
                    <a:pt x="1915" y="1409"/>
                    <a:pt x="1886" y="1409"/>
                  </a:cubicBezTo>
                  <a:cubicBezTo>
                    <a:pt x="1864" y="1409"/>
                    <a:pt x="1822" y="1406"/>
                    <a:pt x="1829" y="1359"/>
                  </a:cubicBezTo>
                  <a:cubicBezTo>
                    <a:pt x="1872" y="1359"/>
                    <a:pt x="1872" y="1359"/>
                    <a:pt x="1872" y="1359"/>
                  </a:cubicBezTo>
                  <a:cubicBezTo>
                    <a:pt x="1872" y="1362"/>
                    <a:pt x="1871" y="1367"/>
                    <a:pt x="1874" y="1372"/>
                  </a:cubicBezTo>
                  <a:cubicBezTo>
                    <a:pt x="1877" y="1376"/>
                    <a:pt x="1883" y="1380"/>
                    <a:pt x="1894" y="1380"/>
                  </a:cubicBezTo>
                  <a:cubicBezTo>
                    <a:pt x="1908" y="1380"/>
                    <a:pt x="1921" y="1374"/>
                    <a:pt x="1926" y="1360"/>
                  </a:cubicBezTo>
                  <a:cubicBezTo>
                    <a:pt x="1930" y="1353"/>
                    <a:pt x="1931" y="1347"/>
                    <a:pt x="1937" y="1324"/>
                  </a:cubicBezTo>
                  <a:cubicBezTo>
                    <a:pt x="1918" y="1343"/>
                    <a:pt x="1901" y="1345"/>
                    <a:pt x="1891" y="1345"/>
                  </a:cubicBezTo>
                  <a:cubicBezTo>
                    <a:pt x="1847" y="1345"/>
                    <a:pt x="1834" y="1307"/>
                    <a:pt x="1842" y="1270"/>
                  </a:cubicBezTo>
                  <a:cubicBezTo>
                    <a:pt x="1850" y="1231"/>
                    <a:pt x="1880" y="1194"/>
                    <a:pt x="1924" y="1194"/>
                  </a:cubicBezTo>
                  <a:cubicBezTo>
                    <a:pt x="1952" y="1194"/>
                    <a:pt x="1959" y="1209"/>
                    <a:pt x="1962" y="1216"/>
                  </a:cubicBezTo>
                  <a:cubicBezTo>
                    <a:pt x="1968" y="1196"/>
                    <a:pt x="1968" y="1196"/>
                    <a:pt x="1968" y="1196"/>
                  </a:cubicBezTo>
                  <a:cubicBezTo>
                    <a:pt x="2010" y="1196"/>
                    <a:pt x="2010" y="1196"/>
                    <a:pt x="2010" y="1196"/>
                  </a:cubicBezTo>
                  <a:cubicBezTo>
                    <a:pt x="2010" y="1196"/>
                    <a:pt x="2010" y="1196"/>
                    <a:pt x="2010" y="1196"/>
                  </a:cubicBezTo>
                  <a:close/>
                  <a:moveTo>
                    <a:pt x="1908" y="1315"/>
                  </a:moveTo>
                  <a:cubicBezTo>
                    <a:pt x="1939" y="1315"/>
                    <a:pt x="1947" y="1277"/>
                    <a:pt x="1948" y="1271"/>
                  </a:cubicBezTo>
                  <a:cubicBezTo>
                    <a:pt x="1952" y="1253"/>
                    <a:pt x="1955" y="1224"/>
                    <a:pt x="1928" y="1224"/>
                  </a:cubicBezTo>
                  <a:cubicBezTo>
                    <a:pt x="1911" y="1224"/>
                    <a:pt x="1894" y="1237"/>
                    <a:pt x="1887" y="1270"/>
                  </a:cubicBezTo>
                  <a:cubicBezTo>
                    <a:pt x="1885" y="1277"/>
                    <a:pt x="1878" y="1315"/>
                    <a:pt x="1908" y="1315"/>
                  </a:cubicBezTo>
                  <a:moveTo>
                    <a:pt x="2058" y="1129"/>
                  </a:moveTo>
                  <a:cubicBezTo>
                    <a:pt x="2102" y="1129"/>
                    <a:pt x="2102" y="1129"/>
                    <a:pt x="2102" y="1129"/>
                  </a:cubicBezTo>
                  <a:cubicBezTo>
                    <a:pt x="2084" y="1216"/>
                    <a:pt x="2084" y="1216"/>
                    <a:pt x="2084" y="1216"/>
                  </a:cubicBezTo>
                  <a:cubicBezTo>
                    <a:pt x="2091" y="1208"/>
                    <a:pt x="2105" y="1193"/>
                    <a:pt x="2133" y="1193"/>
                  </a:cubicBezTo>
                  <a:cubicBezTo>
                    <a:pt x="2156" y="1193"/>
                    <a:pt x="2168" y="1204"/>
                    <a:pt x="2174" y="1214"/>
                  </a:cubicBezTo>
                  <a:cubicBezTo>
                    <a:pt x="2177" y="1221"/>
                    <a:pt x="2179" y="1235"/>
                    <a:pt x="2175" y="1255"/>
                  </a:cubicBezTo>
                  <a:cubicBezTo>
                    <a:pt x="2155" y="1348"/>
                    <a:pt x="2155" y="1348"/>
                    <a:pt x="2155" y="1348"/>
                  </a:cubicBezTo>
                  <a:cubicBezTo>
                    <a:pt x="2110" y="1348"/>
                    <a:pt x="2110" y="1348"/>
                    <a:pt x="2110" y="1348"/>
                  </a:cubicBezTo>
                  <a:cubicBezTo>
                    <a:pt x="2130" y="1256"/>
                    <a:pt x="2130" y="1256"/>
                    <a:pt x="2130" y="1256"/>
                  </a:cubicBezTo>
                  <a:cubicBezTo>
                    <a:pt x="2131" y="1248"/>
                    <a:pt x="2137" y="1223"/>
                    <a:pt x="2112" y="1223"/>
                  </a:cubicBezTo>
                  <a:cubicBezTo>
                    <a:pt x="2099" y="1223"/>
                    <a:pt x="2081" y="1230"/>
                    <a:pt x="2076" y="1254"/>
                  </a:cubicBezTo>
                  <a:cubicBezTo>
                    <a:pt x="2057" y="1348"/>
                    <a:pt x="2057" y="1348"/>
                    <a:pt x="2057" y="1348"/>
                  </a:cubicBezTo>
                  <a:cubicBezTo>
                    <a:pt x="2012" y="1348"/>
                    <a:pt x="2012" y="1348"/>
                    <a:pt x="2012" y="1348"/>
                  </a:cubicBezTo>
                  <a:cubicBezTo>
                    <a:pt x="2058" y="1129"/>
                    <a:pt x="2058" y="1129"/>
                    <a:pt x="2058" y="1129"/>
                  </a:cubicBezTo>
                  <a:cubicBezTo>
                    <a:pt x="2058" y="1129"/>
                    <a:pt x="2058" y="1129"/>
                    <a:pt x="2058" y="1129"/>
                  </a:cubicBezTo>
                  <a:close/>
                  <a:moveTo>
                    <a:pt x="100" y="1249"/>
                  </a:moveTo>
                  <a:cubicBezTo>
                    <a:pt x="101" y="1244"/>
                    <a:pt x="104" y="1221"/>
                    <a:pt x="87" y="1221"/>
                  </a:cubicBezTo>
                  <a:cubicBezTo>
                    <a:pt x="66" y="1221"/>
                    <a:pt x="56" y="1253"/>
                    <a:pt x="53" y="1270"/>
                  </a:cubicBezTo>
                  <a:cubicBezTo>
                    <a:pt x="51" y="1278"/>
                    <a:pt x="46" y="1306"/>
                    <a:pt x="54" y="1317"/>
                  </a:cubicBezTo>
                  <a:cubicBezTo>
                    <a:pt x="57" y="1321"/>
                    <a:pt x="61" y="1322"/>
                    <a:pt x="65" y="1322"/>
                  </a:cubicBezTo>
                  <a:cubicBezTo>
                    <a:pt x="70" y="1322"/>
                    <a:pt x="84" y="1320"/>
                    <a:pt x="92" y="1292"/>
                  </a:cubicBezTo>
                  <a:cubicBezTo>
                    <a:pt x="136" y="1292"/>
                    <a:pt x="136" y="1292"/>
                    <a:pt x="136" y="1292"/>
                  </a:cubicBezTo>
                  <a:cubicBezTo>
                    <a:pt x="133" y="1304"/>
                    <a:pt x="128" y="1323"/>
                    <a:pt x="107" y="1337"/>
                  </a:cubicBezTo>
                  <a:cubicBezTo>
                    <a:pt x="94" y="1347"/>
                    <a:pt x="79" y="1352"/>
                    <a:pt x="60" y="1352"/>
                  </a:cubicBezTo>
                  <a:cubicBezTo>
                    <a:pt x="40" y="1352"/>
                    <a:pt x="23" y="1347"/>
                    <a:pt x="12" y="1331"/>
                  </a:cubicBezTo>
                  <a:cubicBezTo>
                    <a:pt x="2" y="1316"/>
                    <a:pt x="0" y="1296"/>
                    <a:pt x="5" y="1271"/>
                  </a:cubicBezTo>
                  <a:cubicBezTo>
                    <a:pt x="20" y="1201"/>
                    <a:pt x="74" y="1192"/>
                    <a:pt x="94" y="1192"/>
                  </a:cubicBezTo>
                  <a:cubicBezTo>
                    <a:pt x="122" y="1192"/>
                    <a:pt x="153" y="1207"/>
                    <a:pt x="144" y="1249"/>
                  </a:cubicBezTo>
                  <a:cubicBezTo>
                    <a:pt x="100" y="1249"/>
                    <a:pt x="100" y="1249"/>
                    <a:pt x="100" y="1249"/>
                  </a:cubicBezTo>
                  <a:cubicBezTo>
                    <a:pt x="100" y="1249"/>
                    <a:pt x="100" y="1249"/>
                    <a:pt x="100" y="1249"/>
                  </a:cubicBezTo>
                  <a:close/>
                  <a:moveTo>
                    <a:pt x="2378" y="1249"/>
                  </a:moveTo>
                  <a:cubicBezTo>
                    <a:pt x="2379" y="1244"/>
                    <a:pt x="2382" y="1221"/>
                    <a:pt x="2365" y="1221"/>
                  </a:cubicBezTo>
                  <a:cubicBezTo>
                    <a:pt x="2344" y="1221"/>
                    <a:pt x="2335" y="1253"/>
                    <a:pt x="2331" y="1270"/>
                  </a:cubicBezTo>
                  <a:cubicBezTo>
                    <a:pt x="2329" y="1278"/>
                    <a:pt x="2324" y="1306"/>
                    <a:pt x="2332" y="1317"/>
                  </a:cubicBezTo>
                  <a:cubicBezTo>
                    <a:pt x="2335" y="1321"/>
                    <a:pt x="2340" y="1322"/>
                    <a:pt x="2343" y="1322"/>
                  </a:cubicBezTo>
                  <a:cubicBezTo>
                    <a:pt x="2348" y="1322"/>
                    <a:pt x="2362" y="1320"/>
                    <a:pt x="2370" y="1292"/>
                  </a:cubicBezTo>
                  <a:cubicBezTo>
                    <a:pt x="2414" y="1292"/>
                    <a:pt x="2414" y="1292"/>
                    <a:pt x="2414" y="1292"/>
                  </a:cubicBezTo>
                  <a:cubicBezTo>
                    <a:pt x="2411" y="1304"/>
                    <a:pt x="2406" y="1323"/>
                    <a:pt x="2385" y="1337"/>
                  </a:cubicBezTo>
                  <a:cubicBezTo>
                    <a:pt x="2372" y="1347"/>
                    <a:pt x="2357" y="1352"/>
                    <a:pt x="2338" y="1352"/>
                  </a:cubicBezTo>
                  <a:cubicBezTo>
                    <a:pt x="2318" y="1352"/>
                    <a:pt x="2301" y="1347"/>
                    <a:pt x="2290" y="1331"/>
                  </a:cubicBezTo>
                  <a:cubicBezTo>
                    <a:pt x="2280" y="1316"/>
                    <a:pt x="2278" y="1296"/>
                    <a:pt x="2284" y="1271"/>
                  </a:cubicBezTo>
                  <a:cubicBezTo>
                    <a:pt x="2299" y="1201"/>
                    <a:pt x="2352" y="1192"/>
                    <a:pt x="2372" y="1192"/>
                  </a:cubicBezTo>
                  <a:cubicBezTo>
                    <a:pt x="2401" y="1192"/>
                    <a:pt x="2431" y="1207"/>
                    <a:pt x="2423" y="1249"/>
                  </a:cubicBezTo>
                  <a:cubicBezTo>
                    <a:pt x="2378" y="1249"/>
                    <a:pt x="2378" y="1249"/>
                    <a:pt x="2378" y="1249"/>
                  </a:cubicBezTo>
                  <a:cubicBezTo>
                    <a:pt x="2378" y="1249"/>
                    <a:pt x="2378" y="1249"/>
                    <a:pt x="2378" y="1249"/>
                  </a:cubicBezTo>
                  <a:close/>
                  <a:moveTo>
                    <a:pt x="2534" y="1191"/>
                  </a:moveTo>
                  <a:cubicBezTo>
                    <a:pt x="2589" y="1191"/>
                    <a:pt x="2606" y="1229"/>
                    <a:pt x="2597" y="1271"/>
                  </a:cubicBezTo>
                  <a:cubicBezTo>
                    <a:pt x="2587" y="1315"/>
                    <a:pt x="2554" y="1353"/>
                    <a:pt x="2498" y="1353"/>
                  </a:cubicBezTo>
                  <a:cubicBezTo>
                    <a:pt x="2454" y="1353"/>
                    <a:pt x="2426" y="1326"/>
                    <a:pt x="2437" y="1273"/>
                  </a:cubicBezTo>
                  <a:cubicBezTo>
                    <a:pt x="2445" y="1236"/>
                    <a:pt x="2474" y="1191"/>
                    <a:pt x="2534" y="1191"/>
                  </a:cubicBezTo>
                  <a:moveTo>
                    <a:pt x="2507" y="1322"/>
                  </a:moveTo>
                  <a:cubicBezTo>
                    <a:pt x="2527" y="1322"/>
                    <a:pt x="2542" y="1310"/>
                    <a:pt x="2551" y="1270"/>
                  </a:cubicBezTo>
                  <a:cubicBezTo>
                    <a:pt x="2555" y="1250"/>
                    <a:pt x="2557" y="1221"/>
                    <a:pt x="2528" y="1221"/>
                  </a:cubicBezTo>
                  <a:cubicBezTo>
                    <a:pt x="2495" y="1221"/>
                    <a:pt x="2486" y="1259"/>
                    <a:pt x="2484" y="1273"/>
                  </a:cubicBezTo>
                  <a:cubicBezTo>
                    <a:pt x="2476" y="1307"/>
                    <a:pt x="2484" y="1322"/>
                    <a:pt x="2507" y="1322"/>
                  </a:cubicBezTo>
                  <a:moveTo>
                    <a:pt x="2637" y="1223"/>
                  </a:moveTo>
                  <a:cubicBezTo>
                    <a:pt x="2639" y="1214"/>
                    <a:pt x="2640" y="1205"/>
                    <a:pt x="2641" y="1195"/>
                  </a:cubicBezTo>
                  <a:cubicBezTo>
                    <a:pt x="2685" y="1195"/>
                    <a:pt x="2685" y="1195"/>
                    <a:pt x="2685" y="1195"/>
                  </a:cubicBezTo>
                  <a:cubicBezTo>
                    <a:pt x="2682" y="1214"/>
                    <a:pt x="2682" y="1214"/>
                    <a:pt x="2682" y="1214"/>
                  </a:cubicBezTo>
                  <a:cubicBezTo>
                    <a:pt x="2688" y="1208"/>
                    <a:pt x="2704" y="1192"/>
                    <a:pt x="2734" y="1192"/>
                  </a:cubicBezTo>
                  <a:cubicBezTo>
                    <a:pt x="2769" y="1192"/>
                    <a:pt x="2775" y="1213"/>
                    <a:pt x="2776" y="1220"/>
                  </a:cubicBezTo>
                  <a:cubicBezTo>
                    <a:pt x="2795" y="1196"/>
                    <a:pt x="2816" y="1192"/>
                    <a:pt x="2832" y="1192"/>
                  </a:cubicBezTo>
                  <a:cubicBezTo>
                    <a:pt x="2862" y="1192"/>
                    <a:pt x="2871" y="1210"/>
                    <a:pt x="2873" y="1216"/>
                  </a:cubicBezTo>
                  <a:cubicBezTo>
                    <a:pt x="2878" y="1230"/>
                    <a:pt x="2874" y="1248"/>
                    <a:pt x="2871" y="1261"/>
                  </a:cubicBezTo>
                  <a:cubicBezTo>
                    <a:pt x="2853" y="1348"/>
                    <a:pt x="2853" y="1348"/>
                    <a:pt x="2853" y="1348"/>
                  </a:cubicBezTo>
                  <a:cubicBezTo>
                    <a:pt x="2807" y="1348"/>
                    <a:pt x="2807" y="1348"/>
                    <a:pt x="2807" y="1348"/>
                  </a:cubicBezTo>
                  <a:cubicBezTo>
                    <a:pt x="2827" y="1258"/>
                    <a:pt x="2827" y="1258"/>
                    <a:pt x="2827" y="1258"/>
                  </a:cubicBezTo>
                  <a:cubicBezTo>
                    <a:pt x="2830" y="1242"/>
                    <a:pt x="2832" y="1223"/>
                    <a:pt x="2808" y="1223"/>
                  </a:cubicBezTo>
                  <a:cubicBezTo>
                    <a:pt x="2781" y="1223"/>
                    <a:pt x="2775" y="1249"/>
                    <a:pt x="2771" y="1271"/>
                  </a:cubicBezTo>
                  <a:cubicBezTo>
                    <a:pt x="2754" y="1348"/>
                    <a:pt x="2754" y="1348"/>
                    <a:pt x="2754" y="1348"/>
                  </a:cubicBezTo>
                  <a:cubicBezTo>
                    <a:pt x="2709" y="1348"/>
                    <a:pt x="2709" y="1348"/>
                    <a:pt x="2709" y="1348"/>
                  </a:cubicBezTo>
                  <a:cubicBezTo>
                    <a:pt x="2728" y="1257"/>
                    <a:pt x="2728" y="1257"/>
                    <a:pt x="2728" y="1257"/>
                  </a:cubicBezTo>
                  <a:cubicBezTo>
                    <a:pt x="2731" y="1245"/>
                    <a:pt x="2735" y="1223"/>
                    <a:pt x="2710" y="1223"/>
                  </a:cubicBezTo>
                  <a:cubicBezTo>
                    <a:pt x="2682" y="1223"/>
                    <a:pt x="2677" y="1248"/>
                    <a:pt x="2674" y="1258"/>
                  </a:cubicBezTo>
                  <a:cubicBezTo>
                    <a:pt x="2655" y="1348"/>
                    <a:pt x="2655" y="1348"/>
                    <a:pt x="2655" y="1348"/>
                  </a:cubicBezTo>
                  <a:cubicBezTo>
                    <a:pt x="2610" y="1348"/>
                    <a:pt x="2610" y="1348"/>
                    <a:pt x="2610" y="1348"/>
                  </a:cubicBezTo>
                  <a:cubicBezTo>
                    <a:pt x="2637" y="1223"/>
                    <a:pt x="2637" y="1223"/>
                    <a:pt x="2637" y="1223"/>
                  </a:cubicBezTo>
                  <a:cubicBezTo>
                    <a:pt x="2637" y="1223"/>
                    <a:pt x="2637" y="1223"/>
                    <a:pt x="2637" y="1223"/>
                  </a:cubicBezTo>
                  <a:close/>
                  <a:moveTo>
                    <a:pt x="2966" y="1195"/>
                  </a:moveTo>
                  <a:cubicBezTo>
                    <a:pt x="2963" y="1216"/>
                    <a:pt x="2963" y="1216"/>
                    <a:pt x="2963" y="1216"/>
                  </a:cubicBezTo>
                  <a:cubicBezTo>
                    <a:pt x="2982" y="1192"/>
                    <a:pt x="3008" y="1192"/>
                    <a:pt x="3015" y="1192"/>
                  </a:cubicBezTo>
                  <a:cubicBezTo>
                    <a:pt x="3054" y="1192"/>
                    <a:pt x="3072" y="1221"/>
                    <a:pt x="3062" y="1268"/>
                  </a:cubicBezTo>
                  <a:cubicBezTo>
                    <a:pt x="3053" y="1312"/>
                    <a:pt x="3022" y="1350"/>
                    <a:pt x="2978" y="1350"/>
                  </a:cubicBezTo>
                  <a:cubicBezTo>
                    <a:pt x="2950" y="1350"/>
                    <a:pt x="2942" y="1335"/>
                    <a:pt x="2939" y="1330"/>
                  </a:cubicBezTo>
                  <a:cubicBezTo>
                    <a:pt x="2923" y="1407"/>
                    <a:pt x="2923" y="1407"/>
                    <a:pt x="2923" y="1407"/>
                  </a:cubicBezTo>
                  <a:cubicBezTo>
                    <a:pt x="2877" y="1407"/>
                    <a:pt x="2877" y="1407"/>
                    <a:pt x="2877" y="1407"/>
                  </a:cubicBezTo>
                  <a:cubicBezTo>
                    <a:pt x="2922" y="1195"/>
                    <a:pt x="2922" y="1195"/>
                    <a:pt x="2922" y="1195"/>
                  </a:cubicBezTo>
                  <a:cubicBezTo>
                    <a:pt x="2966" y="1195"/>
                    <a:pt x="2966" y="1195"/>
                    <a:pt x="2966" y="1195"/>
                  </a:cubicBezTo>
                  <a:cubicBezTo>
                    <a:pt x="2966" y="1195"/>
                    <a:pt x="2966" y="1195"/>
                    <a:pt x="2966" y="1195"/>
                  </a:cubicBezTo>
                  <a:close/>
                  <a:moveTo>
                    <a:pt x="3017" y="1270"/>
                  </a:moveTo>
                  <a:cubicBezTo>
                    <a:pt x="3020" y="1252"/>
                    <a:pt x="3022" y="1221"/>
                    <a:pt x="2996" y="1221"/>
                  </a:cubicBezTo>
                  <a:cubicBezTo>
                    <a:pt x="2981" y="1221"/>
                    <a:pt x="2959" y="1232"/>
                    <a:pt x="2950" y="1273"/>
                  </a:cubicBezTo>
                  <a:cubicBezTo>
                    <a:pt x="2947" y="1282"/>
                    <a:pt x="2940" y="1321"/>
                    <a:pt x="2973" y="1321"/>
                  </a:cubicBezTo>
                  <a:cubicBezTo>
                    <a:pt x="2994" y="1321"/>
                    <a:pt x="3010" y="1300"/>
                    <a:pt x="3017" y="1270"/>
                  </a:cubicBezTo>
                  <a:moveTo>
                    <a:pt x="3119" y="1129"/>
                  </a:moveTo>
                  <a:cubicBezTo>
                    <a:pt x="3164" y="1129"/>
                    <a:pt x="3164" y="1129"/>
                    <a:pt x="3164" y="1129"/>
                  </a:cubicBezTo>
                  <a:cubicBezTo>
                    <a:pt x="3117" y="1348"/>
                    <a:pt x="3117" y="1348"/>
                    <a:pt x="3117" y="1348"/>
                  </a:cubicBezTo>
                  <a:cubicBezTo>
                    <a:pt x="3072" y="1348"/>
                    <a:pt x="3072" y="1348"/>
                    <a:pt x="3072" y="1348"/>
                  </a:cubicBezTo>
                  <a:cubicBezTo>
                    <a:pt x="3119" y="1129"/>
                    <a:pt x="3119" y="1129"/>
                    <a:pt x="3119" y="1129"/>
                  </a:cubicBezTo>
                  <a:cubicBezTo>
                    <a:pt x="3119" y="1129"/>
                    <a:pt x="3119" y="1129"/>
                    <a:pt x="3119" y="1129"/>
                  </a:cubicBezTo>
                  <a:close/>
                  <a:moveTo>
                    <a:pt x="3202" y="1283"/>
                  </a:moveTo>
                  <a:cubicBezTo>
                    <a:pt x="3200" y="1293"/>
                    <a:pt x="3193" y="1324"/>
                    <a:pt x="3225" y="1324"/>
                  </a:cubicBezTo>
                  <a:cubicBezTo>
                    <a:pt x="3236" y="1324"/>
                    <a:pt x="3248" y="1319"/>
                    <a:pt x="3256" y="1303"/>
                  </a:cubicBezTo>
                  <a:cubicBezTo>
                    <a:pt x="3297" y="1303"/>
                    <a:pt x="3297" y="1303"/>
                    <a:pt x="3297" y="1303"/>
                  </a:cubicBezTo>
                  <a:cubicBezTo>
                    <a:pt x="3295" y="1310"/>
                    <a:pt x="3291" y="1323"/>
                    <a:pt x="3275" y="1336"/>
                  </a:cubicBezTo>
                  <a:cubicBezTo>
                    <a:pt x="3261" y="1348"/>
                    <a:pt x="3240" y="1354"/>
                    <a:pt x="3218" y="1354"/>
                  </a:cubicBezTo>
                  <a:cubicBezTo>
                    <a:pt x="3205" y="1354"/>
                    <a:pt x="3180" y="1351"/>
                    <a:pt x="3168" y="1335"/>
                  </a:cubicBezTo>
                  <a:cubicBezTo>
                    <a:pt x="3157" y="1320"/>
                    <a:pt x="3155" y="1299"/>
                    <a:pt x="3161" y="1275"/>
                  </a:cubicBezTo>
                  <a:cubicBezTo>
                    <a:pt x="3166" y="1250"/>
                    <a:pt x="3178" y="1220"/>
                    <a:pt x="3208" y="1202"/>
                  </a:cubicBezTo>
                  <a:cubicBezTo>
                    <a:pt x="3222" y="1194"/>
                    <a:pt x="3237" y="1190"/>
                    <a:pt x="3254" y="1190"/>
                  </a:cubicBezTo>
                  <a:cubicBezTo>
                    <a:pt x="3276" y="1190"/>
                    <a:pt x="3300" y="1198"/>
                    <a:pt x="3308" y="1227"/>
                  </a:cubicBezTo>
                  <a:cubicBezTo>
                    <a:pt x="3314" y="1248"/>
                    <a:pt x="3309" y="1270"/>
                    <a:pt x="3305" y="1283"/>
                  </a:cubicBezTo>
                  <a:cubicBezTo>
                    <a:pt x="3202" y="1283"/>
                    <a:pt x="3202" y="1283"/>
                    <a:pt x="3202" y="1283"/>
                  </a:cubicBezTo>
                  <a:cubicBezTo>
                    <a:pt x="3202" y="1283"/>
                    <a:pt x="3202" y="1283"/>
                    <a:pt x="3202" y="1283"/>
                  </a:cubicBezTo>
                  <a:close/>
                  <a:moveTo>
                    <a:pt x="3265" y="1254"/>
                  </a:moveTo>
                  <a:cubicBezTo>
                    <a:pt x="3267" y="1248"/>
                    <a:pt x="3272" y="1220"/>
                    <a:pt x="3246" y="1220"/>
                  </a:cubicBezTo>
                  <a:cubicBezTo>
                    <a:pt x="3226" y="1220"/>
                    <a:pt x="3214" y="1236"/>
                    <a:pt x="3210" y="1254"/>
                  </a:cubicBezTo>
                  <a:cubicBezTo>
                    <a:pt x="3265" y="1254"/>
                    <a:pt x="3265" y="1254"/>
                    <a:pt x="3265" y="1254"/>
                  </a:cubicBezTo>
                  <a:cubicBezTo>
                    <a:pt x="3265" y="1254"/>
                    <a:pt x="3265" y="1254"/>
                    <a:pt x="3265" y="1254"/>
                  </a:cubicBezTo>
                  <a:close/>
                  <a:moveTo>
                    <a:pt x="3383" y="1195"/>
                  </a:moveTo>
                  <a:cubicBezTo>
                    <a:pt x="3401" y="1245"/>
                    <a:pt x="3401" y="1245"/>
                    <a:pt x="3401" y="1245"/>
                  </a:cubicBezTo>
                  <a:cubicBezTo>
                    <a:pt x="3442" y="1195"/>
                    <a:pt x="3442" y="1195"/>
                    <a:pt x="3442" y="1195"/>
                  </a:cubicBezTo>
                  <a:cubicBezTo>
                    <a:pt x="3488" y="1195"/>
                    <a:pt x="3488" y="1195"/>
                    <a:pt x="3488" y="1195"/>
                  </a:cubicBezTo>
                  <a:cubicBezTo>
                    <a:pt x="3423" y="1269"/>
                    <a:pt x="3423" y="1269"/>
                    <a:pt x="3423" y="1269"/>
                  </a:cubicBezTo>
                  <a:cubicBezTo>
                    <a:pt x="3457" y="1348"/>
                    <a:pt x="3457" y="1348"/>
                    <a:pt x="3457" y="1348"/>
                  </a:cubicBezTo>
                  <a:cubicBezTo>
                    <a:pt x="3404" y="1348"/>
                    <a:pt x="3404" y="1348"/>
                    <a:pt x="3404" y="1348"/>
                  </a:cubicBezTo>
                  <a:cubicBezTo>
                    <a:pt x="3385" y="1292"/>
                    <a:pt x="3385" y="1292"/>
                    <a:pt x="3385" y="1292"/>
                  </a:cubicBezTo>
                  <a:cubicBezTo>
                    <a:pt x="3342" y="1348"/>
                    <a:pt x="3342" y="1348"/>
                    <a:pt x="3342" y="1348"/>
                  </a:cubicBezTo>
                  <a:cubicBezTo>
                    <a:pt x="3295" y="1348"/>
                    <a:pt x="3295" y="1348"/>
                    <a:pt x="3295" y="1348"/>
                  </a:cubicBezTo>
                  <a:cubicBezTo>
                    <a:pt x="3364" y="1266"/>
                    <a:pt x="3364" y="1266"/>
                    <a:pt x="3364" y="1266"/>
                  </a:cubicBezTo>
                  <a:cubicBezTo>
                    <a:pt x="3329" y="1195"/>
                    <a:pt x="3329" y="1195"/>
                    <a:pt x="3329" y="1195"/>
                  </a:cubicBezTo>
                  <a:cubicBezTo>
                    <a:pt x="3383" y="1195"/>
                    <a:pt x="3383" y="1195"/>
                    <a:pt x="3383" y="1195"/>
                  </a:cubicBezTo>
                  <a:cubicBezTo>
                    <a:pt x="3383" y="1195"/>
                    <a:pt x="3383" y="1195"/>
                    <a:pt x="3383" y="1195"/>
                  </a:cubicBezTo>
                  <a:close/>
                  <a:moveTo>
                    <a:pt x="3509" y="1194"/>
                  </a:moveTo>
                  <a:cubicBezTo>
                    <a:pt x="3554" y="1194"/>
                    <a:pt x="3554" y="1194"/>
                    <a:pt x="3554" y="1194"/>
                  </a:cubicBezTo>
                  <a:cubicBezTo>
                    <a:pt x="3521" y="1348"/>
                    <a:pt x="3521" y="1348"/>
                    <a:pt x="3521" y="1348"/>
                  </a:cubicBezTo>
                  <a:cubicBezTo>
                    <a:pt x="3476" y="1348"/>
                    <a:pt x="3476" y="1348"/>
                    <a:pt x="3476" y="1348"/>
                  </a:cubicBezTo>
                  <a:cubicBezTo>
                    <a:pt x="3509" y="1194"/>
                    <a:pt x="3509" y="1194"/>
                    <a:pt x="3509" y="1194"/>
                  </a:cubicBezTo>
                  <a:cubicBezTo>
                    <a:pt x="3509" y="1194"/>
                    <a:pt x="3509" y="1194"/>
                    <a:pt x="3509" y="1194"/>
                  </a:cubicBezTo>
                  <a:close/>
                  <a:moveTo>
                    <a:pt x="3521" y="1129"/>
                  </a:moveTo>
                  <a:cubicBezTo>
                    <a:pt x="3569" y="1129"/>
                    <a:pt x="3569" y="1129"/>
                    <a:pt x="3569" y="1129"/>
                  </a:cubicBezTo>
                  <a:cubicBezTo>
                    <a:pt x="3561" y="1168"/>
                    <a:pt x="3561" y="1168"/>
                    <a:pt x="3561" y="1168"/>
                  </a:cubicBezTo>
                  <a:cubicBezTo>
                    <a:pt x="3513" y="1168"/>
                    <a:pt x="3513" y="1168"/>
                    <a:pt x="3513" y="1168"/>
                  </a:cubicBezTo>
                  <a:cubicBezTo>
                    <a:pt x="3521" y="1129"/>
                    <a:pt x="3521" y="1129"/>
                    <a:pt x="3521" y="1129"/>
                  </a:cubicBezTo>
                  <a:cubicBezTo>
                    <a:pt x="3521" y="1129"/>
                    <a:pt x="3521" y="1129"/>
                    <a:pt x="3521" y="1129"/>
                  </a:cubicBezTo>
                  <a:close/>
                  <a:moveTo>
                    <a:pt x="3649" y="1346"/>
                  </a:moveTo>
                  <a:cubicBezTo>
                    <a:pt x="3634" y="1350"/>
                    <a:pt x="3621" y="1351"/>
                    <a:pt x="3614" y="1351"/>
                  </a:cubicBezTo>
                  <a:cubicBezTo>
                    <a:pt x="3568" y="1351"/>
                    <a:pt x="3575" y="1322"/>
                    <a:pt x="3577" y="1310"/>
                  </a:cubicBezTo>
                  <a:cubicBezTo>
                    <a:pt x="3595" y="1225"/>
                    <a:pt x="3595" y="1225"/>
                    <a:pt x="3595" y="1225"/>
                  </a:cubicBezTo>
                  <a:cubicBezTo>
                    <a:pt x="3565" y="1225"/>
                    <a:pt x="3565" y="1225"/>
                    <a:pt x="3565" y="1225"/>
                  </a:cubicBezTo>
                  <a:cubicBezTo>
                    <a:pt x="3572" y="1196"/>
                    <a:pt x="3572" y="1196"/>
                    <a:pt x="3572" y="1196"/>
                  </a:cubicBezTo>
                  <a:cubicBezTo>
                    <a:pt x="3601" y="1196"/>
                    <a:pt x="3601" y="1196"/>
                    <a:pt x="3601" y="1196"/>
                  </a:cubicBezTo>
                  <a:cubicBezTo>
                    <a:pt x="3608" y="1166"/>
                    <a:pt x="3608" y="1166"/>
                    <a:pt x="3608" y="1166"/>
                  </a:cubicBezTo>
                  <a:cubicBezTo>
                    <a:pt x="3656" y="1149"/>
                    <a:pt x="3656" y="1149"/>
                    <a:pt x="3656" y="1149"/>
                  </a:cubicBezTo>
                  <a:cubicBezTo>
                    <a:pt x="3646" y="1196"/>
                    <a:pt x="3646" y="1196"/>
                    <a:pt x="3646" y="1196"/>
                  </a:cubicBezTo>
                  <a:cubicBezTo>
                    <a:pt x="3682" y="1196"/>
                    <a:pt x="3682" y="1196"/>
                    <a:pt x="3682" y="1196"/>
                  </a:cubicBezTo>
                  <a:cubicBezTo>
                    <a:pt x="3676" y="1225"/>
                    <a:pt x="3676" y="1225"/>
                    <a:pt x="3676" y="1225"/>
                  </a:cubicBezTo>
                  <a:cubicBezTo>
                    <a:pt x="3640" y="1225"/>
                    <a:pt x="3640" y="1225"/>
                    <a:pt x="3640" y="1225"/>
                  </a:cubicBezTo>
                  <a:cubicBezTo>
                    <a:pt x="3625" y="1295"/>
                    <a:pt x="3625" y="1295"/>
                    <a:pt x="3625" y="1295"/>
                  </a:cubicBezTo>
                  <a:cubicBezTo>
                    <a:pt x="3622" y="1309"/>
                    <a:pt x="3620" y="1317"/>
                    <a:pt x="3640" y="1317"/>
                  </a:cubicBezTo>
                  <a:cubicBezTo>
                    <a:pt x="3647" y="1317"/>
                    <a:pt x="3650" y="1317"/>
                    <a:pt x="3656" y="1317"/>
                  </a:cubicBezTo>
                  <a:cubicBezTo>
                    <a:pt x="3649" y="1346"/>
                    <a:pt x="3649" y="1346"/>
                    <a:pt x="3649" y="1346"/>
                  </a:cubicBezTo>
                  <a:cubicBezTo>
                    <a:pt x="3649" y="1346"/>
                    <a:pt x="3649" y="1346"/>
                    <a:pt x="3649" y="1346"/>
                  </a:cubicBezTo>
                  <a:close/>
                  <a:moveTo>
                    <a:pt x="3741" y="1195"/>
                  </a:moveTo>
                  <a:cubicBezTo>
                    <a:pt x="3752" y="1301"/>
                    <a:pt x="3752" y="1301"/>
                    <a:pt x="3752" y="1301"/>
                  </a:cubicBezTo>
                  <a:cubicBezTo>
                    <a:pt x="3809" y="1195"/>
                    <a:pt x="3809" y="1195"/>
                    <a:pt x="3809" y="1195"/>
                  </a:cubicBezTo>
                  <a:cubicBezTo>
                    <a:pt x="3854" y="1195"/>
                    <a:pt x="3854" y="1195"/>
                    <a:pt x="3854" y="1195"/>
                  </a:cubicBezTo>
                  <a:cubicBezTo>
                    <a:pt x="3764" y="1345"/>
                    <a:pt x="3764" y="1345"/>
                    <a:pt x="3764" y="1345"/>
                  </a:cubicBezTo>
                  <a:cubicBezTo>
                    <a:pt x="3732" y="1406"/>
                    <a:pt x="3732" y="1406"/>
                    <a:pt x="3732" y="1406"/>
                  </a:cubicBezTo>
                  <a:cubicBezTo>
                    <a:pt x="3687" y="1406"/>
                    <a:pt x="3687" y="1406"/>
                    <a:pt x="3687" y="1406"/>
                  </a:cubicBezTo>
                  <a:cubicBezTo>
                    <a:pt x="3719" y="1348"/>
                    <a:pt x="3719" y="1348"/>
                    <a:pt x="3719" y="1348"/>
                  </a:cubicBezTo>
                  <a:cubicBezTo>
                    <a:pt x="3693" y="1195"/>
                    <a:pt x="3693" y="1195"/>
                    <a:pt x="3693" y="1195"/>
                  </a:cubicBezTo>
                  <a:cubicBezTo>
                    <a:pt x="3741" y="1195"/>
                    <a:pt x="3741" y="1195"/>
                    <a:pt x="3741" y="1195"/>
                  </a:cubicBezTo>
                  <a:cubicBezTo>
                    <a:pt x="3741" y="1195"/>
                    <a:pt x="3741" y="1195"/>
                    <a:pt x="3741" y="1195"/>
                  </a:cubicBezTo>
                  <a:close/>
                  <a:moveTo>
                    <a:pt x="3933" y="1145"/>
                  </a:moveTo>
                  <a:cubicBezTo>
                    <a:pt x="3899" y="1145"/>
                    <a:pt x="3899" y="1145"/>
                    <a:pt x="3899" y="1145"/>
                  </a:cubicBezTo>
                  <a:cubicBezTo>
                    <a:pt x="3902" y="1129"/>
                    <a:pt x="3902" y="1129"/>
                    <a:pt x="3902" y="1129"/>
                  </a:cubicBezTo>
                  <a:cubicBezTo>
                    <a:pt x="3990" y="1129"/>
                    <a:pt x="3990" y="1129"/>
                    <a:pt x="3990" y="1129"/>
                  </a:cubicBezTo>
                  <a:cubicBezTo>
                    <a:pt x="3987" y="1145"/>
                    <a:pt x="3987" y="1145"/>
                    <a:pt x="3987" y="1145"/>
                  </a:cubicBezTo>
                  <a:cubicBezTo>
                    <a:pt x="3953" y="1145"/>
                    <a:pt x="3953" y="1145"/>
                    <a:pt x="3953" y="1145"/>
                  </a:cubicBezTo>
                  <a:cubicBezTo>
                    <a:pt x="3936" y="1225"/>
                    <a:pt x="3936" y="1225"/>
                    <a:pt x="3936" y="1225"/>
                  </a:cubicBezTo>
                  <a:cubicBezTo>
                    <a:pt x="3916" y="1225"/>
                    <a:pt x="3916" y="1225"/>
                    <a:pt x="3916" y="1225"/>
                  </a:cubicBezTo>
                  <a:cubicBezTo>
                    <a:pt x="3933" y="1145"/>
                    <a:pt x="3933" y="1145"/>
                    <a:pt x="3933" y="1145"/>
                  </a:cubicBezTo>
                  <a:cubicBezTo>
                    <a:pt x="3933" y="1145"/>
                    <a:pt x="3933" y="1145"/>
                    <a:pt x="3933" y="1145"/>
                  </a:cubicBezTo>
                  <a:close/>
                  <a:moveTo>
                    <a:pt x="3999" y="1129"/>
                  </a:moveTo>
                  <a:cubicBezTo>
                    <a:pt x="4031" y="1129"/>
                    <a:pt x="4031" y="1129"/>
                    <a:pt x="4031" y="1129"/>
                  </a:cubicBezTo>
                  <a:cubicBezTo>
                    <a:pt x="4036" y="1200"/>
                    <a:pt x="4036" y="1200"/>
                    <a:pt x="4036" y="1200"/>
                  </a:cubicBezTo>
                  <a:cubicBezTo>
                    <a:pt x="4072" y="1129"/>
                    <a:pt x="4072" y="1129"/>
                    <a:pt x="4072" y="1129"/>
                  </a:cubicBezTo>
                  <a:cubicBezTo>
                    <a:pt x="4103" y="1129"/>
                    <a:pt x="4103" y="1129"/>
                    <a:pt x="4103" y="1129"/>
                  </a:cubicBezTo>
                  <a:cubicBezTo>
                    <a:pt x="4083" y="1225"/>
                    <a:pt x="4083" y="1225"/>
                    <a:pt x="4083" y="1225"/>
                  </a:cubicBezTo>
                  <a:cubicBezTo>
                    <a:pt x="4063" y="1225"/>
                    <a:pt x="4063" y="1225"/>
                    <a:pt x="4063" y="1225"/>
                  </a:cubicBezTo>
                  <a:cubicBezTo>
                    <a:pt x="4080" y="1143"/>
                    <a:pt x="4080" y="1143"/>
                    <a:pt x="4080" y="1143"/>
                  </a:cubicBezTo>
                  <a:cubicBezTo>
                    <a:pt x="4038" y="1225"/>
                    <a:pt x="4038" y="1225"/>
                    <a:pt x="4038" y="1225"/>
                  </a:cubicBezTo>
                  <a:cubicBezTo>
                    <a:pt x="4021" y="1225"/>
                    <a:pt x="4021" y="1225"/>
                    <a:pt x="4021" y="1225"/>
                  </a:cubicBezTo>
                  <a:cubicBezTo>
                    <a:pt x="4014" y="1143"/>
                    <a:pt x="4014" y="1143"/>
                    <a:pt x="4014" y="1143"/>
                  </a:cubicBezTo>
                  <a:cubicBezTo>
                    <a:pt x="3997" y="1225"/>
                    <a:pt x="3997" y="1225"/>
                    <a:pt x="3997" y="1225"/>
                  </a:cubicBezTo>
                  <a:cubicBezTo>
                    <a:pt x="3978" y="1225"/>
                    <a:pt x="3978" y="1225"/>
                    <a:pt x="3978" y="1225"/>
                  </a:cubicBezTo>
                  <a:cubicBezTo>
                    <a:pt x="3999" y="1129"/>
                    <a:pt x="3999" y="1129"/>
                    <a:pt x="3999" y="1129"/>
                  </a:cubicBezTo>
                  <a:cubicBezTo>
                    <a:pt x="3999" y="1129"/>
                    <a:pt x="3999" y="1129"/>
                    <a:pt x="3999" y="11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>
                <a:solidFill>
                  <a:srgbClr val="000000"/>
                </a:solidFill>
              </a:endParaRPr>
            </a:p>
          </p:txBody>
        </p:sp>
        <p:sp>
          <p:nvSpPr>
            <p:cNvPr id="34" name="Freeform 9"/>
            <p:cNvSpPr>
              <a:spLocks noEditPoints="1"/>
            </p:cNvSpPr>
            <p:nvPr userDrawn="1"/>
          </p:nvSpPr>
          <p:spPr bwMode="gray">
            <a:xfrm>
              <a:off x="68" y="0"/>
              <a:ext cx="1723" cy="964"/>
            </a:xfrm>
            <a:custGeom>
              <a:avLst/>
              <a:gdLst>
                <a:gd name="T0" fmla="*/ 231 w 2268"/>
                <a:gd name="T1" fmla="*/ 327 h 1269"/>
                <a:gd name="T2" fmla="*/ 0 w 2268"/>
                <a:gd name="T3" fmla="*/ 327 h 1269"/>
                <a:gd name="T4" fmla="*/ 0 w 2268"/>
                <a:gd name="T5" fmla="*/ 0 h 1269"/>
                <a:gd name="T6" fmla="*/ 231 w 2268"/>
                <a:gd name="T7" fmla="*/ 0 h 1269"/>
                <a:gd name="T8" fmla="*/ 231 w 2268"/>
                <a:gd name="T9" fmla="*/ 327 h 1269"/>
                <a:gd name="T10" fmla="*/ 2268 w 2268"/>
                <a:gd name="T11" fmla="*/ 0 h 1269"/>
                <a:gd name="T12" fmla="*/ 2036 w 2268"/>
                <a:gd name="T13" fmla="*/ 0 h 1269"/>
                <a:gd name="T14" fmla="*/ 2036 w 2268"/>
                <a:gd name="T15" fmla="*/ 327 h 1269"/>
                <a:gd name="T16" fmla="*/ 2268 w 2268"/>
                <a:gd name="T17" fmla="*/ 327 h 1269"/>
                <a:gd name="T18" fmla="*/ 2268 w 2268"/>
                <a:gd name="T19" fmla="*/ 0 h 1269"/>
                <a:gd name="T20" fmla="*/ 231 w 2268"/>
                <a:gd name="T21" fmla="*/ 942 h 1269"/>
                <a:gd name="T22" fmla="*/ 0 w 2268"/>
                <a:gd name="T23" fmla="*/ 942 h 1269"/>
                <a:gd name="T24" fmla="*/ 0 w 2268"/>
                <a:gd name="T25" fmla="*/ 1269 h 1269"/>
                <a:gd name="T26" fmla="*/ 231 w 2268"/>
                <a:gd name="T27" fmla="*/ 1269 h 1269"/>
                <a:gd name="T28" fmla="*/ 231 w 2268"/>
                <a:gd name="T29" fmla="*/ 942 h 1269"/>
                <a:gd name="T30" fmla="*/ 2268 w 2268"/>
                <a:gd name="T31" fmla="*/ 942 h 1269"/>
                <a:gd name="T32" fmla="*/ 2036 w 2268"/>
                <a:gd name="T33" fmla="*/ 942 h 1269"/>
                <a:gd name="T34" fmla="*/ 2036 w 2268"/>
                <a:gd name="T35" fmla="*/ 1269 h 1269"/>
                <a:gd name="T36" fmla="*/ 2268 w 2268"/>
                <a:gd name="T37" fmla="*/ 1269 h 1269"/>
                <a:gd name="T38" fmla="*/ 2268 w 2268"/>
                <a:gd name="T39" fmla="*/ 942 h 1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68"/>
                <a:gd name="T61" fmla="*/ 0 h 1269"/>
                <a:gd name="T62" fmla="*/ 2268 w 2268"/>
                <a:gd name="T63" fmla="*/ 1269 h 1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68" h="1269">
                  <a:moveTo>
                    <a:pt x="231" y="32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327"/>
                  </a:lnTo>
                  <a:close/>
                  <a:moveTo>
                    <a:pt x="2268" y="0"/>
                  </a:moveTo>
                  <a:lnTo>
                    <a:pt x="2036" y="0"/>
                  </a:lnTo>
                  <a:lnTo>
                    <a:pt x="2036" y="327"/>
                  </a:lnTo>
                  <a:lnTo>
                    <a:pt x="2268" y="327"/>
                  </a:lnTo>
                  <a:lnTo>
                    <a:pt x="2268" y="0"/>
                  </a:lnTo>
                  <a:close/>
                  <a:moveTo>
                    <a:pt x="231" y="942"/>
                  </a:moveTo>
                  <a:lnTo>
                    <a:pt x="0" y="942"/>
                  </a:lnTo>
                  <a:lnTo>
                    <a:pt x="0" y="1269"/>
                  </a:lnTo>
                  <a:lnTo>
                    <a:pt x="231" y="1269"/>
                  </a:lnTo>
                  <a:lnTo>
                    <a:pt x="231" y="942"/>
                  </a:lnTo>
                  <a:close/>
                  <a:moveTo>
                    <a:pt x="2268" y="942"/>
                  </a:moveTo>
                  <a:lnTo>
                    <a:pt x="2036" y="942"/>
                  </a:lnTo>
                  <a:lnTo>
                    <a:pt x="2036" y="1269"/>
                  </a:lnTo>
                  <a:lnTo>
                    <a:pt x="2268" y="1269"/>
                  </a:lnTo>
                  <a:lnTo>
                    <a:pt x="2268" y="94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>
                <a:solidFill>
                  <a:srgbClr val="000000"/>
                </a:solidFill>
              </a:endParaRPr>
            </a:p>
          </p:txBody>
        </p:sp>
      </p:grpSp>
      <p:sp>
        <p:nvSpPr>
          <p:cNvPr id="48" name="Title 9"/>
          <p:cNvSpPr>
            <a:spLocks noGrp="1"/>
          </p:cNvSpPr>
          <p:nvPr>
            <p:ph type="title"/>
          </p:nvPr>
        </p:nvSpPr>
        <p:spPr bwMode="gray">
          <a:xfrm>
            <a:off x="325554" y="1052736"/>
            <a:ext cx="2987039" cy="151216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24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dirty="0">
                <a:solidFill>
                  <a:schemeClr val="bg1"/>
                </a:solidFill>
                <a:latin typeface="+mj-lt"/>
              </a:defRPr>
            </a:lvl2pPr>
            <a:lvl3pPr>
              <a:defRPr lang="en-GB" sz="3000" b="1" dirty="0">
                <a:solidFill>
                  <a:schemeClr val="bg1"/>
                </a:solidFill>
                <a:latin typeface="+mj-lt"/>
              </a:defRPr>
            </a:lvl3pPr>
            <a:lvl4pPr>
              <a:defRPr lang="en-GB" sz="3000" b="1" dirty="0">
                <a:solidFill>
                  <a:schemeClr val="bg1"/>
                </a:solidFill>
                <a:latin typeface="+mj-lt"/>
              </a:defRPr>
            </a:lvl4pPr>
            <a:lvl5pPr>
              <a:defRPr lang="en-GB" sz="3000" b="1" dirty="0">
                <a:solidFill>
                  <a:schemeClr val="bg1"/>
                </a:solidFill>
                <a:latin typeface="+mj-lt"/>
              </a:defRPr>
            </a:lvl5pPr>
            <a:lvl6pPr>
              <a:defRPr lang="en-GB" sz="3000" b="1" dirty="0">
                <a:solidFill>
                  <a:schemeClr val="bg1"/>
                </a:solidFill>
                <a:latin typeface="+mj-lt"/>
              </a:defRPr>
            </a:lvl6pPr>
            <a:lvl7pPr>
              <a:defRPr lang="en-GB" sz="3000" b="1" dirty="0">
                <a:solidFill>
                  <a:schemeClr val="bg1"/>
                </a:solidFill>
                <a:latin typeface="+mj-lt"/>
              </a:defRPr>
            </a:lvl7pPr>
            <a:lvl8pPr>
              <a:defRPr lang="en-GB" sz="3000" b="1" dirty="0">
                <a:solidFill>
                  <a:schemeClr val="bg1"/>
                </a:solidFill>
                <a:latin typeface="+mj-lt"/>
              </a:defRPr>
            </a:lvl8pPr>
            <a:lvl9pPr>
              <a:defRPr sz="3000">
                <a:solidFill>
                  <a:schemeClr val="bg1"/>
                </a:solidFill>
              </a:defRPr>
            </a:lvl9pPr>
          </a:lstStyle>
          <a:p>
            <a:pPr lvl="0"/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48896" y="833846"/>
            <a:ext cx="2689304" cy="10325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0720" y="598375"/>
            <a:ext cx="2040145" cy="14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1316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>
          <a:xfrm>
            <a:off x="257503" y="78532"/>
            <a:ext cx="8846483" cy="6480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 bwMode="gray"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464089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Tw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4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8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060151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Fou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4" y="1268760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8" y="1268760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 bwMode="gray">
          <a:xfrm>
            <a:off x="257504" y="3789363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3"/>
          </p:nvPr>
        </p:nvSpPr>
        <p:spPr bwMode="gray">
          <a:xfrm>
            <a:off x="4747718" y="3789363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030230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Two Charts On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8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 bwMode="gray">
          <a:xfrm>
            <a:off x="258042" y="1268417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0" name="Chart Placeholder 7"/>
          <p:cNvSpPr>
            <a:spLocks noGrp="1"/>
          </p:cNvSpPr>
          <p:nvPr>
            <p:ph type="chart" sz="quarter" idx="13"/>
          </p:nvPr>
        </p:nvSpPr>
        <p:spPr bwMode="gray">
          <a:xfrm>
            <a:off x="258042" y="3789367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473009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Two Tables On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8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11" name="Table Placeholder 10"/>
          <p:cNvSpPr>
            <a:spLocks noGrp="1"/>
          </p:cNvSpPr>
          <p:nvPr>
            <p:ph type="tbl" sz="quarter" idx="12"/>
          </p:nvPr>
        </p:nvSpPr>
        <p:spPr bwMode="gray">
          <a:xfrm>
            <a:off x="258042" y="1268417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2" name="Table Placeholder 10"/>
          <p:cNvSpPr>
            <a:spLocks noGrp="1"/>
          </p:cNvSpPr>
          <p:nvPr>
            <p:ph type="tbl" sz="quarter" idx="13"/>
          </p:nvPr>
        </p:nvSpPr>
        <p:spPr bwMode="gray">
          <a:xfrm>
            <a:off x="258042" y="3789367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644594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Two Row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3" y="126876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257503" y="378971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072027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One Chart One Row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257503" y="378971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 bwMode="gray">
          <a:xfrm>
            <a:off x="257503" y="1268417"/>
            <a:ext cx="8845406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67918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3896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80485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Four Chevr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2503900" y="1268417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68417"/>
            <a:ext cx="2109335" cy="576411"/>
          </a:xfrm>
          <a:prstGeom prst="homePlate">
            <a:avLst>
              <a:gd name="adj" fmla="val 34577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4748256" y="1268417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6994113" y="1268417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3"/>
          </p:nvPr>
        </p:nvSpPr>
        <p:spPr bwMode="gray">
          <a:xfrm>
            <a:off x="258042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1" name="Text Placeholder 29"/>
          <p:cNvSpPr>
            <a:spLocks noGrp="1"/>
          </p:cNvSpPr>
          <p:nvPr>
            <p:ph type="body" sz="quarter" idx="14"/>
          </p:nvPr>
        </p:nvSpPr>
        <p:spPr bwMode="gray">
          <a:xfrm>
            <a:off x="2503900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2" name="Text Placeholder 29"/>
          <p:cNvSpPr>
            <a:spLocks noGrp="1"/>
          </p:cNvSpPr>
          <p:nvPr>
            <p:ph type="body" sz="quarter" idx="15"/>
          </p:nvPr>
        </p:nvSpPr>
        <p:spPr bwMode="gray">
          <a:xfrm>
            <a:off x="4748256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3" name="Text Placeholder 29"/>
          <p:cNvSpPr>
            <a:spLocks noGrp="1"/>
          </p:cNvSpPr>
          <p:nvPr>
            <p:ph type="body" sz="quarter" idx="16"/>
          </p:nvPr>
        </p:nvSpPr>
        <p:spPr bwMode="gray">
          <a:xfrm>
            <a:off x="6994113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90249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Five Chevr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2061013" y="1268417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3" y="1268417"/>
            <a:ext cx="1632659" cy="576411"/>
          </a:xfrm>
          <a:prstGeom prst="homePlate">
            <a:avLst>
              <a:gd name="adj" fmla="val 34577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3863983" y="1268417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5701494" y="1268417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9" name="Text Placeholder 20"/>
          <p:cNvSpPr>
            <a:spLocks noGrp="1"/>
          </p:cNvSpPr>
          <p:nvPr>
            <p:ph type="body" sz="quarter" idx="30"/>
          </p:nvPr>
        </p:nvSpPr>
        <p:spPr bwMode="gray">
          <a:xfrm>
            <a:off x="7470789" y="1268417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26" name="Text Placeholder 29"/>
          <p:cNvSpPr>
            <a:spLocks noGrp="1"/>
          </p:cNvSpPr>
          <p:nvPr>
            <p:ph type="body" sz="quarter" idx="13"/>
          </p:nvPr>
        </p:nvSpPr>
        <p:spPr bwMode="gray">
          <a:xfrm>
            <a:off x="25804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7" name="Text Placeholder 29"/>
          <p:cNvSpPr>
            <a:spLocks noGrp="1"/>
          </p:cNvSpPr>
          <p:nvPr>
            <p:ph type="body" sz="quarter" idx="14"/>
          </p:nvPr>
        </p:nvSpPr>
        <p:spPr bwMode="gray">
          <a:xfrm>
            <a:off x="206101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8" name="Text Placeholder 29"/>
          <p:cNvSpPr>
            <a:spLocks noGrp="1"/>
          </p:cNvSpPr>
          <p:nvPr>
            <p:ph type="body" sz="quarter" idx="15"/>
          </p:nvPr>
        </p:nvSpPr>
        <p:spPr bwMode="gray">
          <a:xfrm>
            <a:off x="386398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6"/>
          </p:nvPr>
        </p:nvSpPr>
        <p:spPr bwMode="gray">
          <a:xfrm>
            <a:off x="5666951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7" name="Text Placeholder 29"/>
          <p:cNvSpPr>
            <a:spLocks noGrp="1"/>
          </p:cNvSpPr>
          <p:nvPr>
            <p:ph type="body" sz="quarter" idx="17"/>
          </p:nvPr>
        </p:nvSpPr>
        <p:spPr bwMode="gray">
          <a:xfrm>
            <a:off x="7469921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550118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emands and dr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0"/>
          <p:cNvSpPr>
            <a:spLocks noChangeArrowheads="1"/>
          </p:cNvSpPr>
          <p:nvPr userDrawn="1"/>
        </p:nvSpPr>
        <p:spPr bwMode="gray">
          <a:xfrm rot="19080000" flipH="1">
            <a:off x="4856458" y="2497138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34" name="AutoShape 17"/>
          <p:cNvSpPr>
            <a:spLocks noChangeArrowheads="1"/>
          </p:cNvSpPr>
          <p:nvPr userDrawn="1"/>
        </p:nvSpPr>
        <p:spPr bwMode="gray">
          <a:xfrm rot="2520000" flipH="1">
            <a:off x="4856458" y="4564595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2" name="AutoShape 20"/>
          <p:cNvSpPr>
            <a:spLocks noChangeArrowheads="1"/>
          </p:cNvSpPr>
          <p:nvPr userDrawn="1"/>
        </p:nvSpPr>
        <p:spPr bwMode="gray">
          <a:xfrm rot="2520000">
            <a:off x="2971102" y="2497138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23" name="AutoShape 17"/>
          <p:cNvSpPr>
            <a:spLocks noChangeArrowheads="1"/>
          </p:cNvSpPr>
          <p:nvPr userDrawn="1"/>
        </p:nvSpPr>
        <p:spPr bwMode="gray">
          <a:xfrm rot="19080000">
            <a:off x="2971102" y="4564595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>
              <a:solidFill>
                <a:srgbClr val="000000"/>
              </a:solidFill>
            </a:endParaRPr>
          </a:p>
        </p:txBody>
      </p:sp>
      <p:sp>
        <p:nvSpPr>
          <p:cNvPr id="25" name="Text Placeholder 10"/>
          <p:cNvSpPr>
            <a:spLocks noGrp="1"/>
          </p:cNvSpPr>
          <p:nvPr userDrawn="1">
            <p:ph type="body" sz="quarter" idx="21"/>
          </p:nvPr>
        </p:nvSpPr>
        <p:spPr bwMode="gray">
          <a:xfrm>
            <a:off x="4115438" y="3395663"/>
            <a:ext cx="1119296" cy="622800"/>
          </a:xfrm>
          <a:prstGeom prst="ellipse">
            <a:avLst/>
          </a:prstGeom>
          <a:solidFill>
            <a:srgbClr val="AA5CAA"/>
          </a:solidFill>
          <a:ln>
            <a:noFill/>
          </a:ln>
        </p:spPr>
        <p:txBody>
          <a:bodyPr lIns="54000" tIns="54000" rIns="54000" bIns="54000" anchor="ctr" anchorCtr="1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Text</a:t>
            </a:r>
            <a:endParaRPr lang="en-GB" dirty="0"/>
          </a:p>
        </p:txBody>
      </p:sp>
      <p:sp>
        <p:nvSpPr>
          <p:cNvPr id="29" name="Text Placeholder 20"/>
          <p:cNvSpPr>
            <a:spLocks noGrp="1"/>
          </p:cNvSpPr>
          <p:nvPr>
            <p:ph type="body" sz="quarter" idx="22"/>
          </p:nvPr>
        </p:nvSpPr>
        <p:spPr bwMode="gray">
          <a:xfrm>
            <a:off x="258042" y="1700213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3"/>
          </p:nvPr>
        </p:nvSpPr>
        <p:spPr bwMode="gray">
          <a:xfrm>
            <a:off x="258042" y="4219575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4"/>
          </p:nvPr>
        </p:nvSpPr>
        <p:spPr bwMode="gray">
          <a:xfrm>
            <a:off x="5701388" y="1700213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2" name="Text Placeholder 20"/>
          <p:cNvSpPr>
            <a:spLocks noGrp="1"/>
          </p:cNvSpPr>
          <p:nvPr>
            <p:ph type="body" sz="quarter" idx="25"/>
          </p:nvPr>
        </p:nvSpPr>
        <p:spPr bwMode="gray">
          <a:xfrm>
            <a:off x="5701388" y="4219575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5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68417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6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5701388" y="1268417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7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258042" y="3787780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8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5701388" y="3787780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9759288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21"/>
          </p:nvPr>
        </p:nvSpPr>
        <p:spPr bwMode="gray">
          <a:xfrm>
            <a:off x="258042" y="1701800"/>
            <a:ext cx="4355193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3" name="Text Placeholder 20"/>
          <p:cNvSpPr>
            <a:spLocks noGrp="1"/>
          </p:cNvSpPr>
          <p:nvPr>
            <p:ph type="body" sz="quarter" idx="22"/>
          </p:nvPr>
        </p:nvSpPr>
        <p:spPr bwMode="gray">
          <a:xfrm>
            <a:off x="4748256" y="1701800"/>
            <a:ext cx="4355193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5" name="Text Placeholder 20"/>
          <p:cNvSpPr>
            <a:spLocks noGrp="1"/>
          </p:cNvSpPr>
          <p:nvPr>
            <p:ph type="body" sz="quarter" idx="23"/>
          </p:nvPr>
        </p:nvSpPr>
        <p:spPr bwMode="gray">
          <a:xfrm>
            <a:off x="258042" y="4221162"/>
            <a:ext cx="4355193" cy="1944688"/>
          </a:xfrm>
          <a:solidFill>
            <a:srgbClr val="BFDEE4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6" name="Text Placeholder 20"/>
          <p:cNvSpPr>
            <a:spLocks noGrp="1"/>
          </p:cNvSpPr>
          <p:nvPr>
            <p:ph type="body" sz="quarter" idx="24"/>
          </p:nvPr>
        </p:nvSpPr>
        <p:spPr bwMode="gray">
          <a:xfrm>
            <a:off x="4748256" y="4221162"/>
            <a:ext cx="4355193" cy="1944688"/>
          </a:xfrm>
          <a:solidFill>
            <a:srgbClr val="BFDEE4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9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70004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4748257" y="1270004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258042" y="3789367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2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4748257" y="3789367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2340153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mpany pro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hart Placeholder 31"/>
          <p:cNvSpPr>
            <a:spLocks noGrp="1"/>
          </p:cNvSpPr>
          <p:nvPr>
            <p:ph type="chart" sz="quarter" idx="22"/>
          </p:nvPr>
        </p:nvSpPr>
        <p:spPr bwMode="gray">
          <a:xfrm>
            <a:off x="3285225" y="1270000"/>
            <a:ext cx="2789506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20"/>
          </p:nvPr>
        </p:nvSpPr>
        <p:spPr bwMode="gray">
          <a:xfrm>
            <a:off x="6315474" y="3789367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2" name="Chart Placeholder 31"/>
          <p:cNvSpPr>
            <a:spLocks noGrp="1"/>
          </p:cNvSpPr>
          <p:nvPr>
            <p:ph type="chart" sz="quarter" idx="21"/>
          </p:nvPr>
        </p:nvSpPr>
        <p:spPr bwMode="gray">
          <a:xfrm>
            <a:off x="6313941" y="1270000"/>
            <a:ext cx="2789506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3" name="Table Placeholder 12"/>
          <p:cNvSpPr>
            <a:spLocks noGrp="1"/>
          </p:cNvSpPr>
          <p:nvPr>
            <p:ph type="tbl" sz="quarter" idx="14"/>
          </p:nvPr>
        </p:nvSpPr>
        <p:spPr bwMode="gray">
          <a:xfrm>
            <a:off x="258041" y="1270000"/>
            <a:ext cx="2787975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6"/>
          </p:nvPr>
        </p:nvSpPr>
        <p:spPr bwMode="gray">
          <a:xfrm>
            <a:off x="258041" y="3789367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8"/>
          </p:nvPr>
        </p:nvSpPr>
        <p:spPr bwMode="gray">
          <a:xfrm>
            <a:off x="3286757" y="3789367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5062137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>
            <a:spLocks noChangeAspect="1"/>
          </p:cNvSpPr>
          <p:nvPr userDrawn="1"/>
        </p:nvSpPr>
        <p:spPr bwMode="gray">
          <a:xfrm>
            <a:off x="2" y="0"/>
            <a:ext cx="4931284" cy="32400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2405"/>
              </a:cxn>
              <a:cxn ang="0">
                <a:pos x="16308" y="12405"/>
              </a:cxn>
              <a:cxn ang="0">
                <a:pos x="19984" y="0"/>
              </a:cxn>
              <a:cxn ang="0">
                <a:pos x="0" y="0"/>
              </a:cxn>
            </a:cxnLst>
            <a:rect l="0" t="0" r="r" b="b"/>
            <a:pathLst>
              <a:path w="19984" h="12405">
                <a:moveTo>
                  <a:pt x="0" y="0"/>
                </a:moveTo>
                <a:lnTo>
                  <a:pt x="0" y="12405"/>
                </a:lnTo>
                <a:lnTo>
                  <a:pt x="16308" y="12405"/>
                </a:lnTo>
                <a:lnTo>
                  <a:pt x="19984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/>
          </p:nvPr>
        </p:nvSpPr>
        <p:spPr bwMode="gray">
          <a:xfrm>
            <a:off x="258042" y="4291200"/>
            <a:ext cx="3792745" cy="18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normAutofit/>
          </a:bodyPr>
          <a:lstStyle>
            <a:lvl1pPr>
              <a:defRPr lang="en-US" sz="100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grpSp>
        <p:nvGrpSpPr>
          <p:cNvPr id="6" name="Group 19"/>
          <p:cNvGrpSpPr>
            <a:grpSpLocks/>
          </p:cNvGrpSpPr>
          <p:nvPr userDrawn="1"/>
        </p:nvGrpSpPr>
        <p:grpSpPr bwMode="gray">
          <a:xfrm>
            <a:off x="121405" y="0"/>
            <a:ext cx="2584911" cy="1530350"/>
            <a:chOff x="68" y="0"/>
            <a:chExt cx="1723" cy="964"/>
          </a:xfrm>
        </p:grpSpPr>
        <p:sp>
          <p:nvSpPr>
            <p:cNvPr id="7" name="Freeform 8"/>
            <p:cNvSpPr>
              <a:spLocks noEditPoints="1"/>
            </p:cNvSpPr>
            <p:nvPr userDrawn="1"/>
          </p:nvSpPr>
          <p:spPr bwMode="gray">
            <a:xfrm>
              <a:off x="199" y="248"/>
              <a:ext cx="1423" cy="489"/>
            </a:xfrm>
            <a:custGeom>
              <a:avLst/>
              <a:gdLst>
                <a:gd name="T0" fmla="*/ 1974 w 4103"/>
                <a:gd name="T1" fmla="*/ 485 h 1409"/>
                <a:gd name="T2" fmla="*/ 2267 w 4103"/>
                <a:gd name="T3" fmla="*/ 697 h 1409"/>
                <a:gd name="T4" fmla="*/ 1655 w 4103"/>
                <a:gd name="T5" fmla="*/ 656 h 1409"/>
                <a:gd name="T6" fmla="*/ 1718 w 4103"/>
                <a:gd name="T7" fmla="*/ 424 h 1409"/>
                <a:gd name="T8" fmla="*/ 970 w 4103"/>
                <a:gd name="T9" fmla="*/ 697 h 1409"/>
                <a:gd name="T10" fmla="*/ 1169 w 4103"/>
                <a:gd name="T11" fmla="*/ 416 h 1409"/>
                <a:gd name="T12" fmla="*/ 719 w 4103"/>
                <a:gd name="T13" fmla="*/ 631 h 1409"/>
                <a:gd name="T14" fmla="*/ 751 w 4103"/>
                <a:gd name="T15" fmla="*/ 630 h 1409"/>
                <a:gd name="T16" fmla="*/ 202 w 4103"/>
                <a:gd name="T17" fmla="*/ 618 h 1409"/>
                <a:gd name="T18" fmla="*/ 180 w 4103"/>
                <a:gd name="T19" fmla="*/ 697 h 1409"/>
                <a:gd name="T20" fmla="*/ 1187 w 4103"/>
                <a:gd name="T21" fmla="*/ 416 h 1409"/>
                <a:gd name="T22" fmla="*/ 115 w 4103"/>
                <a:gd name="T23" fmla="*/ 906 h 1409"/>
                <a:gd name="T24" fmla="*/ 661 w 4103"/>
                <a:gd name="T25" fmla="*/ 715 h 1409"/>
                <a:gd name="T26" fmla="*/ 1145 w 4103"/>
                <a:gd name="T27" fmla="*/ 715 h 1409"/>
                <a:gd name="T28" fmla="*/ 1697 w 4103"/>
                <a:gd name="T29" fmla="*/ 863 h 1409"/>
                <a:gd name="T30" fmla="*/ 203 w 4103"/>
                <a:gd name="T31" fmla="*/ 1286 h 1409"/>
                <a:gd name="T32" fmla="*/ 250 w 4103"/>
                <a:gd name="T33" fmla="*/ 1328 h 1409"/>
                <a:gd name="T34" fmla="*/ 556 w 4103"/>
                <a:gd name="T35" fmla="*/ 1196 h 1409"/>
                <a:gd name="T36" fmla="*/ 340 w 4103"/>
                <a:gd name="T37" fmla="*/ 1196 h 1409"/>
                <a:gd name="T38" fmla="*/ 408 w 4103"/>
                <a:gd name="T39" fmla="*/ 1225 h 1409"/>
                <a:gd name="T40" fmla="*/ 514 w 4103"/>
                <a:gd name="T41" fmla="*/ 1225 h 1409"/>
                <a:gd name="T42" fmla="*/ 631 w 4103"/>
                <a:gd name="T43" fmla="*/ 1168 h 1409"/>
                <a:gd name="T44" fmla="*/ 794 w 4103"/>
                <a:gd name="T45" fmla="*/ 1220 h 1409"/>
                <a:gd name="T46" fmla="*/ 672 w 4103"/>
                <a:gd name="T47" fmla="*/ 1348 h 1409"/>
                <a:gd name="T48" fmla="*/ 847 w 4103"/>
                <a:gd name="T49" fmla="*/ 1359 h 1409"/>
                <a:gd name="T50" fmla="*/ 943 w 4103"/>
                <a:gd name="T51" fmla="*/ 1196 h 1409"/>
                <a:gd name="T52" fmla="*/ 1129 w 4103"/>
                <a:gd name="T53" fmla="*/ 1351 h 1409"/>
                <a:gd name="T54" fmla="*/ 1198 w 4103"/>
                <a:gd name="T55" fmla="*/ 1196 h 1409"/>
                <a:gd name="T56" fmla="*/ 1280 w 4103"/>
                <a:gd name="T57" fmla="*/ 1129 h 1409"/>
                <a:gd name="T58" fmla="*/ 1253 w 4103"/>
                <a:gd name="T59" fmla="*/ 1254 h 1409"/>
                <a:gd name="T60" fmla="*/ 1489 w 4103"/>
                <a:gd name="T61" fmla="*/ 1194 h 1409"/>
                <a:gd name="T62" fmla="*/ 1546 w 4103"/>
                <a:gd name="T63" fmla="*/ 1353 h 1409"/>
                <a:gd name="T64" fmla="*/ 1714 w 4103"/>
                <a:gd name="T65" fmla="*/ 1286 h 1409"/>
                <a:gd name="T66" fmla="*/ 1761 w 4103"/>
                <a:gd name="T67" fmla="*/ 1328 h 1409"/>
                <a:gd name="T68" fmla="*/ 1976 w 4103"/>
                <a:gd name="T69" fmla="*/ 1346 h 1409"/>
                <a:gd name="T70" fmla="*/ 1842 w 4103"/>
                <a:gd name="T71" fmla="*/ 1270 h 1409"/>
                <a:gd name="T72" fmla="*/ 1887 w 4103"/>
                <a:gd name="T73" fmla="*/ 1270 h 1409"/>
                <a:gd name="T74" fmla="*/ 2110 w 4103"/>
                <a:gd name="T75" fmla="*/ 1348 h 1409"/>
                <a:gd name="T76" fmla="*/ 87 w 4103"/>
                <a:gd name="T77" fmla="*/ 1221 h 1409"/>
                <a:gd name="T78" fmla="*/ 5 w 4103"/>
                <a:gd name="T79" fmla="*/ 1271 h 1409"/>
                <a:gd name="T80" fmla="*/ 2343 w 4103"/>
                <a:gd name="T81" fmla="*/ 1322 h 1409"/>
                <a:gd name="T82" fmla="*/ 2378 w 4103"/>
                <a:gd name="T83" fmla="*/ 1249 h 1409"/>
                <a:gd name="T84" fmla="*/ 2528 w 4103"/>
                <a:gd name="T85" fmla="*/ 1221 h 1409"/>
                <a:gd name="T86" fmla="*/ 2832 w 4103"/>
                <a:gd name="T87" fmla="*/ 1192 h 1409"/>
                <a:gd name="T88" fmla="*/ 2709 w 4103"/>
                <a:gd name="T89" fmla="*/ 1348 h 1409"/>
                <a:gd name="T90" fmla="*/ 2963 w 4103"/>
                <a:gd name="T91" fmla="*/ 1216 h 1409"/>
                <a:gd name="T92" fmla="*/ 2966 w 4103"/>
                <a:gd name="T93" fmla="*/ 1195 h 1409"/>
                <a:gd name="T94" fmla="*/ 3072 w 4103"/>
                <a:gd name="T95" fmla="*/ 1348 h 1409"/>
                <a:gd name="T96" fmla="*/ 3168 w 4103"/>
                <a:gd name="T97" fmla="*/ 1335 h 1409"/>
                <a:gd name="T98" fmla="*/ 3246 w 4103"/>
                <a:gd name="T99" fmla="*/ 1220 h 1409"/>
                <a:gd name="T100" fmla="*/ 3457 w 4103"/>
                <a:gd name="T101" fmla="*/ 1348 h 1409"/>
                <a:gd name="T102" fmla="*/ 3509 w 4103"/>
                <a:gd name="T103" fmla="*/ 1194 h 1409"/>
                <a:gd name="T104" fmla="*/ 3513 w 4103"/>
                <a:gd name="T105" fmla="*/ 1168 h 1409"/>
                <a:gd name="T106" fmla="*/ 3601 w 4103"/>
                <a:gd name="T107" fmla="*/ 1196 h 1409"/>
                <a:gd name="T108" fmla="*/ 3656 w 4103"/>
                <a:gd name="T109" fmla="*/ 1317 h 1409"/>
                <a:gd name="T110" fmla="*/ 3687 w 4103"/>
                <a:gd name="T111" fmla="*/ 1406 h 1409"/>
                <a:gd name="T112" fmla="*/ 3987 w 4103"/>
                <a:gd name="T113" fmla="*/ 1145 h 1409"/>
                <a:gd name="T114" fmla="*/ 4072 w 4103"/>
                <a:gd name="T115" fmla="*/ 1129 h 1409"/>
                <a:gd name="T116" fmla="*/ 3978 w 4103"/>
                <a:gd name="T117" fmla="*/ 1225 h 14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03"/>
                <a:gd name="T178" fmla="*/ 0 h 1409"/>
                <a:gd name="T179" fmla="*/ 4103 w 4103"/>
                <a:gd name="T180" fmla="*/ 1409 h 14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03" h="1409">
                  <a:moveTo>
                    <a:pt x="2267" y="697"/>
                  </a:moveTo>
                  <a:cubicBezTo>
                    <a:pt x="2149" y="697"/>
                    <a:pt x="2149" y="697"/>
                    <a:pt x="2149" y="697"/>
                  </a:cubicBezTo>
                  <a:cubicBezTo>
                    <a:pt x="2168" y="619"/>
                    <a:pt x="2168" y="619"/>
                    <a:pt x="2168" y="619"/>
                  </a:cubicBezTo>
                  <a:cubicBezTo>
                    <a:pt x="1930" y="619"/>
                    <a:pt x="1930" y="619"/>
                    <a:pt x="1930" y="619"/>
                  </a:cubicBezTo>
                  <a:cubicBezTo>
                    <a:pt x="1911" y="697"/>
                    <a:pt x="1911" y="697"/>
                    <a:pt x="1911" y="697"/>
                  </a:cubicBezTo>
                  <a:cubicBezTo>
                    <a:pt x="1796" y="697"/>
                    <a:pt x="1796" y="697"/>
                    <a:pt x="1796" y="697"/>
                  </a:cubicBezTo>
                  <a:cubicBezTo>
                    <a:pt x="1796" y="681"/>
                    <a:pt x="1796" y="681"/>
                    <a:pt x="1796" y="681"/>
                  </a:cubicBezTo>
                  <a:cubicBezTo>
                    <a:pt x="1798" y="672"/>
                    <a:pt x="1799" y="663"/>
                    <a:pt x="1802" y="653"/>
                  </a:cubicBezTo>
                  <a:cubicBezTo>
                    <a:pt x="1823" y="569"/>
                    <a:pt x="1878" y="485"/>
                    <a:pt x="1974" y="485"/>
                  </a:cubicBezTo>
                  <a:cubicBezTo>
                    <a:pt x="2012" y="485"/>
                    <a:pt x="2050" y="499"/>
                    <a:pt x="2045" y="552"/>
                  </a:cubicBezTo>
                  <a:cubicBezTo>
                    <a:pt x="2186" y="552"/>
                    <a:pt x="2186" y="552"/>
                    <a:pt x="2186" y="552"/>
                  </a:cubicBezTo>
                  <a:cubicBezTo>
                    <a:pt x="2192" y="527"/>
                    <a:pt x="2201" y="486"/>
                    <a:pt x="2174" y="447"/>
                  </a:cubicBezTo>
                  <a:cubicBezTo>
                    <a:pt x="2145" y="406"/>
                    <a:pt x="2084" y="389"/>
                    <a:pt x="2005" y="389"/>
                  </a:cubicBezTo>
                  <a:cubicBezTo>
                    <a:pt x="1949" y="389"/>
                    <a:pt x="1867" y="398"/>
                    <a:pt x="1796" y="444"/>
                  </a:cubicBezTo>
                  <a:cubicBezTo>
                    <a:pt x="1796" y="18"/>
                    <a:pt x="1796" y="18"/>
                    <a:pt x="1796" y="18"/>
                  </a:cubicBezTo>
                  <a:cubicBezTo>
                    <a:pt x="2267" y="18"/>
                    <a:pt x="2267" y="18"/>
                    <a:pt x="2267" y="18"/>
                  </a:cubicBezTo>
                  <a:cubicBezTo>
                    <a:pt x="2267" y="697"/>
                    <a:pt x="2267" y="697"/>
                    <a:pt x="2267" y="697"/>
                  </a:cubicBezTo>
                  <a:cubicBezTo>
                    <a:pt x="2267" y="697"/>
                    <a:pt x="2267" y="697"/>
                    <a:pt x="2267" y="697"/>
                  </a:cubicBezTo>
                  <a:close/>
                  <a:moveTo>
                    <a:pt x="1989" y="812"/>
                  </a:moveTo>
                  <a:cubicBezTo>
                    <a:pt x="1962" y="817"/>
                    <a:pt x="1936" y="820"/>
                    <a:pt x="1910" y="820"/>
                  </a:cubicBezTo>
                  <a:cubicBezTo>
                    <a:pt x="1842" y="820"/>
                    <a:pt x="1795" y="788"/>
                    <a:pt x="1794" y="715"/>
                  </a:cubicBezTo>
                  <a:cubicBezTo>
                    <a:pt x="2014" y="715"/>
                    <a:pt x="2014" y="715"/>
                    <a:pt x="2014" y="715"/>
                  </a:cubicBezTo>
                  <a:cubicBezTo>
                    <a:pt x="1989" y="812"/>
                    <a:pt x="1989" y="812"/>
                    <a:pt x="1989" y="812"/>
                  </a:cubicBezTo>
                  <a:cubicBezTo>
                    <a:pt x="1989" y="812"/>
                    <a:pt x="1989" y="812"/>
                    <a:pt x="1989" y="812"/>
                  </a:cubicBezTo>
                  <a:close/>
                  <a:moveTo>
                    <a:pt x="1718" y="424"/>
                  </a:moveTo>
                  <a:cubicBezTo>
                    <a:pt x="1718" y="521"/>
                    <a:pt x="1718" y="521"/>
                    <a:pt x="1718" y="521"/>
                  </a:cubicBezTo>
                  <a:cubicBezTo>
                    <a:pt x="1685" y="567"/>
                    <a:pt x="1665" y="616"/>
                    <a:pt x="1655" y="656"/>
                  </a:cubicBezTo>
                  <a:cubicBezTo>
                    <a:pt x="1651" y="670"/>
                    <a:pt x="1649" y="684"/>
                    <a:pt x="1648" y="697"/>
                  </a:cubicBezTo>
                  <a:cubicBezTo>
                    <a:pt x="1578" y="697"/>
                    <a:pt x="1578" y="697"/>
                    <a:pt x="1578" y="697"/>
                  </a:cubicBezTo>
                  <a:cubicBezTo>
                    <a:pt x="1637" y="417"/>
                    <a:pt x="1637" y="417"/>
                    <a:pt x="1637" y="417"/>
                  </a:cubicBezTo>
                  <a:cubicBezTo>
                    <a:pt x="1438" y="416"/>
                    <a:pt x="1438" y="416"/>
                    <a:pt x="1438" y="416"/>
                  </a:cubicBezTo>
                  <a:cubicBezTo>
                    <a:pt x="1260" y="697"/>
                    <a:pt x="1260" y="697"/>
                    <a:pt x="1260" y="697"/>
                  </a:cubicBezTo>
                  <a:cubicBezTo>
                    <a:pt x="1247" y="697"/>
                    <a:pt x="1247" y="697"/>
                    <a:pt x="1247" y="697"/>
                  </a:cubicBezTo>
                  <a:cubicBezTo>
                    <a:pt x="1247" y="18"/>
                    <a:pt x="1247" y="18"/>
                    <a:pt x="1247" y="18"/>
                  </a:cubicBezTo>
                  <a:cubicBezTo>
                    <a:pt x="1718" y="18"/>
                    <a:pt x="1718" y="18"/>
                    <a:pt x="1718" y="18"/>
                  </a:cubicBezTo>
                  <a:cubicBezTo>
                    <a:pt x="1718" y="424"/>
                    <a:pt x="1718" y="424"/>
                    <a:pt x="1718" y="424"/>
                  </a:cubicBezTo>
                  <a:cubicBezTo>
                    <a:pt x="1718" y="424"/>
                    <a:pt x="1718" y="424"/>
                    <a:pt x="1718" y="424"/>
                  </a:cubicBezTo>
                  <a:close/>
                  <a:moveTo>
                    <a:pt x="1455" y="697"/>
                  </a:moveTo>
                  <a:cubicBezTo>
                    <a:pt x="1384" y="697"/>
                    <a:pt x="1384" y="697"/>
                    <a:pt x="1384" y="697"/>
                  </a:cubicBezTo>
                  <a:cubicBezTo>
                    <a:pt x="1491" y="529"/>
                    <a:pt x="1491" y="529"/>
                    <a:pt x="1491" y="529"/>
                  </a:cubicBezTo>
                  <a:cubicBezTo>
                    <a:pt x="1455" y="697"/>
                    <a:pt x="1455" y="697"/>
                    <a:pt x="1455" y="697"/>
                  </a:cubicBezTo>
                  <a:cubicBezTo>
                    <a:pt x="1455" y="697"/>
                    <a:pt x="1455" y="697"/>
                    <a:pt x="1455" y="697"/>
                  </a:cubicBezTo>
                  <a:close/>
                  <a:moveTo>
                    <a:pt x="1169" y="416"/>
                  </a:moveTo>
                  <a:cubicBezTo>
                    <a:pt x="1051" y="416"/>
                    <a:pt x="1051" y="416"/>
                    <a:pt x="1051" y="416"/>
                  </a:cubicBezTo>
                  <a:cubicBezTo>
                    <a:pt x="970" y="697"/>
                    <a:pt x="970" y="697"/>
                    <a:pt x="970" y="697"/>
                  </a:cubicBezTo>
                  <a:cubicBezTo>
                    <a:pt x="845" y="697"/>
                    <a:pt x="845" y="697"/>
                    <a:pt x="845" y="697"/>
                  </a:cubicBezTo>
                  <a:cubicBezTo>
                    <a:pt x="909" y="674"/>
                    <a:pt x="948" y="629"/>
                    <a:pt x="960" y="562"/>
                  </a:cubicBezTo>
                  <a:cubicBezTo>
                    <a:pt x="970" y="510"/>
                    <a:pt x="965" y="476"/>
                    <a:pt x="944" y="451"/>
                  </a:cubicBezTo>
                  <a:cubicBezTo>
                    <a:pt x="912" y="413"/>
                    <a:pt x="848" y="416"/>
                    <a:pt x="792" y="416"/>
                  </a:cubicBezTo>
                  <a:cubicBezTo>
                    <a:pt x="782" y="416"/>
                    <a:pt x="698" y="416"/>
                    <a:pt x="698" y="416"/>
                  </a:cubicBezTo>
                  <a:cubicBezTo>
                    <a:pt x="698" y="18"/>
                    <a:pt x="698" y="18"/>
                    <a:pt x="698" y="18"/>
                  </a:cubicBezTo>
                  <a:cubicBezTo>
                    <a:pt x="1169" y="18"/>
                    <a:pt x="1169" y="18"/>
                    <a:pt x="1169" y="18"/>
                  </a:cubicBezTo>
                  <a:cubicBezTo>
                    <a:pt x="1169" y="416"/>
                    <a:pt x="1169" y="416"/>
                    <a:pt x="1169" y="416"/>
                  </a:cubicBezTo>
                  <a:cubicBezTo>
                    <a:pt x="1169" y="416"/>
                    <a:pt x="1169" y="416"/>
                    <a:pt x="1169" y="416"/>
                  </a:cubicBezTo>
                  <a:close/>
                  <a:moveTo>
                    <a:pt x="1094" y="697"/>
                  </a:moveTo>
                  <a:cubicBezTo>
                    <a:pt x="1143" y="521"/>
                    <a:pt x="1143" y="521"/>
                    <a:pt x="1143" y="521"/>
                  </a:cubicBezTo>
                  <a:cubicBezTo>
                    <a:pt x="1145" y="697"/>
                    <a:pt x="1145" y="697"/>
                    <a:pt x="1145" y="697"/>
                  </a:cubicBezTo>
                  <a:cubicBezTo>
                    <a:pt x="1094" y="697"/>
                    <a:pt x="1094" y="697"/>
                    <a:pt x="1094" y="697"/>
                  </a:cubicBezTo>
                  <a:cubicBezTo>
                    <a:pt x="1094" y="697"/>
                    <a:pt x="1094" y="697"/>
                    <a:pt x="1094" y="697"/>
                  </a:cubicBezTo>
                  <a:close/>
                  <a:moveTo>
                    <a:pt x="751" y="630"/>
                  </a:moveTo>
                  <a:cubicBezTo>
                    <a:pt x="751" y="630"/>
                    <a:pt x="751" y="630"/>
                    <a:pt x="751" y="630"/>
                  </a:cubicBezTo>
                  <a:cubicBezTo>
                    <a:pt x="746" y="630"/>
                    <a:pt x="741" y="631"/>
                    <a:pt x="736" y="631"/>
                  </a:cubicBezTo>
                  <a:cubicBezTo>
                    <a:pt x="729" y="631"/>
                    <a:pt x="724" y="631"/>
                    <a:pt x="719" y="631"/>
                  </a:cubicBezTo>
                  <a:cubicBezTo>
                    <a:pt x="689" y="631"/>
                    <a:pt x="689" y="631"/>
                    <a:pt x="689" y="631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9" y="554"/>
                    <a:pt x="709" y="554"/>
                    <a:pt x="709" y="554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32" y="494"/>
                    <a:pt x="739" y="494"/>
                    <a:pt x="746" y="494"/>
                  </a:cubicBezTo>
                  <a:cubicBezTo>
                    <a:pt x="769" y="494"/>
                    <a:pt x="769" y="494"/>
                    <a:pt x="769" y="494"/>
                  </a:cubicBezTo>
                  <a:cubicBezTo>
                    <a:pt x="809" y="494"/>
                    <a:pt x="834" y="496"/>
                    <a:pt x="843" y="509"/>
                  </a:cubicBezTo>
                  <a:cubicBezTo>
                    <a:pt x="850" y="518"/>
                    <a:pt x="849" y="535"/>
                    <a:pt x="841" y="560"/>
                  </a:cubicBezTo>
                  <a:cubicBezTo>
                    <a:pt x="827" y="603"/>
                    <a:pt x="809" y="626"/>
                    <a:pt x="751" y="630"/>
                  </a:cubicBezTo>
                  <a:moveTo>
                    <a:pt x="620" y="441"/>
                  </a:moveTo>
                  <a:cubicBezTo>
                    <a:pt x="613" y="465"/>
                    <a:pt x="613" y="465"/>
                    <a:pt x="613" y="465"/>
                  </a:cubicBezTo>
                  <a:cubicBezTo>
                    <a:pt x="545" y="689"/>
                    <a:pt x="545" y="689"/>
                    <a:pt x="545" y="689"/>
                  </a:cubicBezTo>
                  <a:cubicBezTo>
                    <a:pt x="542" y="697"/>
                    <a:pt x="542" y="697"/>
                    <a:pt x="542" y="697"/>
                  </a:cubicBezTo>
                  <a:cubicBezTo>
                    <a:pt x="321" y="697"/>
                    <a:pt x="321" y="697"/>
                    <a:pt x="321" y="697"/>
                  </a:cubicBezTo>
                  <a:cubicBezTo>
                    <a:pt x="303" y="661"/>
                    <a:pt x="303" y="661"/>
                    <a:pt x="303" y="661"/>
                  </a:cubicBezTo>
                  <a:cubicBezTo>
                    <a:pt x="542" y="417"/>
                    <a:pt x="542" y="417"/>
                    <a:pt x="542" y="417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62" y="417"/>
                    <a:pt x="262" y="417"/>
                    <a:pt x="262" y="417"/>
                  </a:cubicBezTo>
                  <a:cubicBezTo>
                    <a:pt x="149" y="417"/>
                    <a:pt x="149" y="417"/>
                    <a:pt x="149" y="4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620" y="18"/>
                    <a:pt x="620" y="18"/>
                    <a:pt x="620" y="18"/>
                  </a:cubicBezTo>
                  <a:cubicBezTo>
                    <a:pt x="620" y="441"/>
                    <a:pt x="620" y="441"/>
                    <a:pt x="620" y="441"/>
                  </a:cubicBezTo>
                  <a:cubicBezTo>
                    <a:pt x="620" y="441"/>
                    <a:pt x="620" y="441"/>
                    <a:pt x="620" y="441"/>
                  </a:cubicBezTo>
                  <a:close/>
                  <a:moveTo>
                    <a:pt x="178" y="697"/>
                  </a:moveTo>
                  <a:cubicBezTo>
                    <a:pt x="179" y="695"/>
                    <a:pt x="179" y="695"/>
                    <a:pt x="179" y="695"/>
                  </a:cubicBezTo>
                  <a:cubicBezTo>
                    <a:pt x="180" y="697"/>
                    <a:pt x="180" y="697"/>
                    <a:pt x="180" y="697"/>
                  </a:cubicBezTo>
                  <a:cubicBezTo>
                    <a:pt x="178" y="697"/>
                    <a:pt x="178" y="697"/>
                    <a:pt x="178" y="697"/>
                  </a:cubicBezTo>
                  <a:cubicBezTo>
                    <a:pt x="178" y="697"/>
                    <a:pt x="178" y="697"/>
                    <a:pt x="178" y="697"/>
                  </a:cubicBezTo>
                  <a:close/>
                  <a:moveTo>
                    <a:pt x="1778" y="0"/>
                  </a:moveTo>
                  <a:cubicBezTo>
                    <a:pt x="1778" y="457"/>
                    <a:pt x="1778" y="457"/>
                    <a:pt x="1778" y="457"/>
                  </a:cubicBezTo>
                  <a:cubicBezTo>
                    <a:pt x="1763" y="469"/>
                    <a:pt x="1749" y="483"/>
                    <a:pt x="1736" y="498"/>
                  </a:cubicBezTo>
                  <a:cubicBezTo>
                    <a:pt x="1736" y="0"/>
                    <a:pt x="1736" y="0"/>
                    <a:pt x="1736" y="0"/>
                  </a:cubicBezTo>
                  <a:cubicBezTo>
                    <a:pt x="1229" y="0"/>
                    <a:pt x="1229" y="0"/>
                    <a:pt x="1229" y="0"/>
                  </a:cubicBezTo>
                  <a:cubicBezTo>
                    <a:pt x="1229" y="416"/>
                    <a:pt x="1229" y="416"/>
                    <a:pt x="1229" y="416"/>
                  </a:cubicBezTo>
                  <a:cubicBezTo>
                    <a:pt x="1187" y="416"/>
                    <a:pt x="1187" y="416"/>
                    <a:pt x="1187" y="416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680" y="0"/>
                    <a:pt x="680" y="0"/>
                    <a:pt x="680" y="0"/>
                  </a:cubicBezTo>
                  <a:cubicBezTo>
                    <a:pt x="680" y="417"/>
                    <a:pt x="680" y="417"/>
                    <a:pt x="680" y="417"/>
                  </a:cubicBezTo>
                  <a:cubicBezTo>
                    <a:pt x="638" y="417"/>
                    <a:pt x="638" y="417"/>
                    <a:pt x="638" y="417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75"/>
                    <a:pt x="131" y="475"/>
                    <a:pt x="131" y="475"/>
                  </a:cubicBezTo>
                  <a:cubicBezTo>
                    <a:pt x="2" y="906"/>
                    <a:pt x="2" y="906"/>
                    <a:pt x="2" y="906"/>
                  </a:cubicBezTo>
                  <a:cubicBezTo>
                    <a:pt x="115" y="906"/>
                    <a:pt x="115" y="906"/>
                    <a:pt x="115" y="906"/>
                  </a:cubicBezTo>
                  <a:cubicBezTo>
                    <a:pt x="173" y="715"/>
                    <a:pt x="173" y="715"/>
                    <a:pt x="173" y="715"/>
                  </a:cubicBezTo>
                  <a:cubicBezTo>
                    <a:pt x="189" y="715"/>
                    <a:pt x="189" y="715"/>
                    <a:pt x="189" y="715"/>
                  </a:cubicBezTo>
                  <a:cubicBezTo>
                    <a:pt x="283" y="906"/>
                    <a:pt x="283" y="906"/>
                    <a:pt x="283" y="906"/>
                  </a:cubicBezTo>
                  <a:cubicBezTo>
                    <a:pt x="421" y="906"/>
                    <a:pt x="421" y="906"/>
                    <a:pt x="421" y="906"/>
                  </a:cubicBezTo>
                  <a:cubicBezTo>
                    <a:pt x="329" y="715"/>
                    <a:pt x="329" y="715"/>
                    <a:pt x="329" y="715"/>
                  </a:cubicBezTo>
                  <a:cubicBezTo>
                    <a:pt x="537" y="715"/>
                    <a:pt x="537" y="715"/>
                    <a:pt x="537" y="715"/>
                  </a:cubicBezTo>
                  <a:cubicBezTo>
                    <a:pt x="479" y="906"/>
                    <a:pt x="479" y="906"/>
                    <a:pt x="479" y="906"/>
                  </a:cubicBezTo>
                  <a:cubicBezTo>
                    <a:pt x="604" y="906"/>
                    <a:pt x="604" y="906"/>
                    <a:pt x="604" y="906"/>
                  </a:cubicBezTo>
                  <a:cubicBezTo>
                    <a:pt x="661" y="715"/>
                    <a:pt x="661" y="715"/>
                    <a:pt x="661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727" y="715"/>
                    <a:pt x="727" y="715"/>
                    <a:pt x="727" y="715"/>
                  </a:cubicBezTo>
                  <a:cubicBezTo>
                    <a:pt x="730" y="715"/>
                    <a:pt x="730" y="715"/>
                    <a:pt x="730" y="715"/>
                  </a:cubicBezTo>
                  <a:cubicBezTo>
                    <a:pt x="965" y="715"/>
                    <a:pt x="965" y="715"/>
                    <a:pt x="965" y="715"/>
                  </a:cubicBezTo>
                  <a:cubicBezTo>
                    <a:pt x="910" y="905"/>
                    <a:pt x="910" y="905"/>
                    <a:pt x="910" y="905"/>
                  </a:cubicBezTo>
                  <a:cubicBezTo>
                    <a:pt x="1035" y="905"/>
                    <a:pt x="1035" y="905"/>
                    <a:pt x="1035" y="905"/>
                  </a:cubicBezTo>
                  <a:cubicBezTo>
                    <a:pt x="1088" y="715"/>
                    <a:pt x="1088" y="715"/>
                    <a:pt x="1088" y="715"/>
                  </a:cubicBezTo>
                  <a:cubicBezTo>
                    <a:pt x="1145" y="715"/>
                    <a:pt x="1145" y="715"/>
                    <a:pt x="1145" y="715"/>
                  </a:cubicBezTo>
                  <a:cubicBezTo>
                    <a:pt x="1146" y="905"/>
                    <a:pt x="1146" y="905"/>
                    <a:pt x="1146" y="905"/>
                  </a:cubicBezTo>
                  <a:cubicBezTo>
                    <a:pt x="1252" y="905"/>
                    <a:pt x="1252" y="905"/>
                    <a:pt x="1252" y="905"/>
                  </a:cubicBezTo>
                  <a:cubicBezTo>
                    <a:pt x="1372" y="715"/>
                    <a:pt x="1372" y="715"/>
                    <a:pt x="1372" y="715"/>
                  </a:cubicBezTo>
                  <a:cubicBezTo>
                    <a:pt x="1451" y="715"/>
                    <a:pt x="1451" y="715"/>
                    <a:pt x="1451" y="715"/>
                  </a:cubicBezTo>
                  <a:cubicBezTo>
                    <a:pt x="1410" y="905"/>
                    <a:pt x="1410" y="905"/>
                    <a:pt x="1410" y="905"/>
                  </a:cubicBezTo>
                  <a:cubicBezTo>
                    <a:pt x="1534" y="905"/>
                    <a:pt x="1534" y="905"/>
                    <a:pt x="1534" y="905"/>
                  </a:cubicBezTo>
                  <a:cubicBezTo>
                    <a:pt x="1574" y="715"/>
                    <a:pt x="1574" y="715"/>
                    <a:pt x="1574" y="715"/>
                  </a:cubicBezTo>
                  <a:cubicBezTo>
                    <a:pt x="1645" y="715"/>
                    <a:pt x="1645" y="715"/>
                    <a:pt x="1645" y="715"/>
                  </a:cubicBezTo>
                  <a:cubicBezTo>
                    <a:pt x="1643" y="774"/>
                    <a:pt x="1658" y="827"/>
                    <a:pt x="1697" y="863"/>
                  </a:cubicBezTo>
                  <a:cubicBezTo>
                    <a:pt x="1745" y="907"/>
                    <a:pt x="1818" y="916"/>
                    <a:pt x="1872" y="916"/>
                  </a:cubicBezTo>
                  <a:cubicBezTo>
                    <a:pt x="1947" y="916"/>
                    <a:pt x="2024" y="905"/>
                    <a:pt x="2102" y="888"/>
                  </a:cubicBezTo>
                  <a:cubicBezTo>
                    <a:pt x="2145" y="715"/>
                    <a:pt x="2145" y="715"/>
                    <a:pt x="2145" y="715"/>
                  </a:cubicBezTo>
                  <a:cubicBezTo>
                    <a:pt x="2285" y="715"/>
                    <a:pt x="2285" y="715"/>
                    <a:pt x="2285" y="715"/>
                  </a:cubicBezTo>
                  <a:cubicBezTo>
                    <a:pt x="2285" y="0"/>
                    <a:pt x="2285" y="0"/>
                    <a:pt x="2285" y="0"/>
                  </a:cubicBezTo>
                  <a:cubicBezTo>
                    <a:pt x="1778" y="0"/>
                    <a:pt x="1778" y="0"/>
                    <a:pt x="1778" y="0"/>
                  </a:cubicBezTo>
                  <a:cubicBezTo>
                    <a:pt x="1778" y="0"/>
                    <a:pt x="1778" y="0"/>
                    <a:pt x="1778" y="0"/>
                  </a:cubicBezTo>
                  <a:close/>
                  <a:moveTo>
                    <a:pt x="222" y="1195"/>
                  </a:moveTo>
                  <a:cubicBezTo>
                    <a:pt x="203" y="1286"/>
                    <a:pt x="203" y="1286"/>
                    <a:pt x="203" y="1286"/>
                  </a:cubicBezTo>
                  <a:cubicBezTo>
                    <a:pt x="200" y="1299"/>
                    <a:pt x="196" y="1320"/>
                    <a:pt x="220" y="1320"/>
                  </a:cubicBezTo>
                  <a:cubicBezTo>
                    <a:pt x="249" y="1320"/>
                    <a:pt x="253" y="1298"/>
                    <a:pt x="259" y="1272"/>
                  </a:cubicBezTo>
                  <a:cubicBezTo>
                    <a:pt x="275" y="1195"/>
                    <a:pt x="275" y="1195"/>
                    <a:pt x="275" y="1195"/>
                  </a:cubicBezTo>
                  <a:cubicBezTo>
                    <a:pt x="321" y="1195"/>
                    <a:pt x="321" y="1195"/>
                    <a:pt x="321" y="1195"/>
                  </a:cubicBezTo>
                  <a:cubicBezTo>
                    <a:pt x="300" y="1296"/>
                    <a:pt x="300" y="1296"/>
                    <a:pt x="300" y="1296"/>
                  </a:cubicBezTo>
                  <a:cubicBezTo>
                    <a:pt x="294" y="1329"/>
                    <a:pt x="293" y="1333"/>
                    <a:pt x="292" y="1337"/>
                  </a:cubicBezTo>
                  <a:cubicBezTo>
                    <a:pt x="292" y="1341"/>
                    <a:pt x="291" y="1344"/>
                    <a:pt x="291" y="1348"/>
                  </a:cubicBezTo>
                  <a:cubicBezTo>
                    <a:pt x="247" y="1348"/>
                    <a:pt x="247" y="1348"/>
                    <a:pt x="247" y="1348"/>
                  </a:cubicBezTo>
                  <a:cubicBezTo>
                    <a:pt x="250" y="1328"/>
                    <a:pt x="250" y="1328"/>
                    <a:pt x="250" y="1328"/>
                  </a:cubicBezTo>
                  <a:cubicBezTo>
                    <a:pt x="244" y="1334"/>
                    <a:pt x="229" y="1352"/>
                    <a:pt x="200" y="1352"/>
                  </a:cubicBezTo>
                  <a:cubicBezTo>
                    <a:pt x="179" y="1352"/>
                    <a:pt x="164" y="1343"/>
                    <a:pt x="158" y="1331"/>
                  </a:cubicBezTo>
                  <a:cubicBezTo>
                    <a:pt x="151" y="1319"/>
                    <a:pt x="155" y="1297"/>
                    <a:pt x="157" y="1290"/>
                  </a:cubicBezTo>
                  <a:cubicBezTo>
                    <a:pt x="177" y="1195"/>
                    <a:pt x="177" y="1195"/>
                    <a:pt x="177" y="1195"/>
                  </a:cubicBezTo>
                  <a:cubicBezTo>
                    <a:pt x="222" y="1195"/>
                    <a:pt x="222" y="1195"/>
                    <a:pt x="222" y="1195"/>
                  </a:cubicBezTo>
                  <a:cubicBezTo>
                    <a:pt x="222" y="1195"/>
                    <a:pt x="222" y="1195"/>
                    <a:pt x="222" y="1195"/>
                  </a:cubicBezTo>
                  <a:close/>
                  <a:moveTo>
                    <a:pt x="514" y="1225"/>
                  </a:moveTo>
                  <a:cubicBezTo>
                    <a:pt x="550" y="1225"/>
                    <a:pt x="550" y="1225"/>
                    <a:pt x="550" y="1225"/>
                  </a:cubicBezTo>
                  <a:cubicBezTo>
                    <a:pt x="556" y="1196"/>
                    <a:pt x="556" y="1196"/>
                    <a:pt x="556" y="1196"/>
                  </a:cubicBezTo>
                  <a:cubicBezTo>
                    <a:pt x="520" y="1196"/>
                    <a:pt x="520" y="1196"/>
                    <a:pt x="520" y="1196"/>
                  </a:cubicBezTo>
                  <a:cubicBezTo>
                    <a:pt x="530" y="1149"/>
                    <a:pt x="530" y="1149"/>
                    <a:pt x="530" y="1149"/>
                  </a:cubicBezTo>
                  <a:cubicBezTo>
                    <a:pt x="482" y="1166"/>
                    <a:pt x="482" y="1166"/>
                    <a:pt x="482" y="1166"/>
                  </a:cubicBezTo>
                  <a:cubicBezTo>
                    <a:pt x="475" y="1196"/>
                    <a:pt x="475" y="1196"/>
                    <a:pt x="475" y="1196"/>
                  </a:cubicBezTo>
                  <a:cubicBezTo>
                    <a:pt x="414" y="1196"/>
                    <a:pt x="414" y="1196"/>
                    <a:pt x="414" y="1196"/>
                  </a:cubicBezTo>
                  <a:cubicBezTo>
                    <a:pt x="424" y="1149"/>
                    <a:pt x="424" y="1149"/>
                    <a:pt x="424" y="1149"/>
                  </a:cubicBezTo>
                  <a:cubicBezTo>
                    <a:pt x="376" y="1166"/>
                    <a:pt x="376" y="1166"/>
                    <a:pt x="376" y="1166"/>
                  </a:cubicBezTo>
                  <a:cubicBezTo>
                    <a:pt x="369" y="1196"/>
                    <a:pt x="369" y="1196"/>
                    <a:pt x="369" y="1196"/>
                  </a:cubicBezTo>
                  <a:cubicBezTo>
                    <a:pt x="340" y="1196"/>
                    <a:pt x="340" y="1196"/>
                    <a:pt x="340" y="1196"/>
                  </a:cubicBezTo>
                  <a:cubicBezTo>
                    <a:pt x="333" y="1225"/>
                    <a:pt x="333" y="1225"/>
                    <a:pt x="333" y="1225"/>
                  </a:cubicBezTo>
                  <a:cubicBezTo>
                    <a:pt x="363" y="1225"/>
                    <a:pt x="363" y="1225"/>
                    <a:pt x="363" y="1225"/>
                  </a:cubicBezTo>
                  <a:cubicBezTo>
                    <a:pt x="345" y="1310"/>
                    <a:pt x="345" y="1310"/>
                    <a:pt x="345" y="1310"/>
                  </a:cubicBezTo>
                  <a:cubicBezTo>
                    <a:pt x="342" y="1322"/>
                    <a:pt x="336" y="1351"/>
                    <a:pt x="382" y="1351"/>
                  </a:cubicBezTo>
                  <a:cubicBezTo>
                    <a:pt x="389" y="1351"/>
                    <a:pt x="402" y="1350"/>
                    <a:pt x="417" y="1346"/>
                  </a:cubicBezTo>
                  <a:cubicBezTo>
                    <a:pt x="424" y="1317"/>
                    <a:pt x="424" y="1317"/>
                    <a:pt x="424" y="1317"/>
                  </a:cubicBezTo>
                  <a:cubicBezTo>
                    <a:pt x="418" y="1317"/>
                    <a:pt x="415" y="1317"/>
                    <a:pt x="408" y="1317"/>
                  </a:cubicBezTo>
                  <a:cubicBezTo>
                    <a:pt x="388" y="1317"/>
                    <a:pt x="391" y="1309"/>
                    <a:pt x="393" y="1295"/>
                  </a:cubicBezTo>
                  <a:cubicBezTo>
                    <a:pt x="408" y="1225"/>
                    <a:pt x="408" y="1225"/>
                    <a:pt x="408" y="1225"/>
                  </a:cubicBezTo>
                  <a:cubicBezTo>
                    <a:pt x="469" y="1225"/>
                    <a:pt x="469" y="1225"/>
                    <a:pt x="469" y="1225"/>
                  </a:cubicBezTo>
                  <a:cubicBezTo>
                    <a:pt x="451" y="1310"/>
                    <a:pt x="451" y="1310"/>
                    <a:pt x="451" y="1310"/>
                  </a:cubicBezTo>
                  <a:cubicBezTo>
                    <a:pt x="448" y="1322"/>
                    <a:pt x="442" y="1351"/>
                    <a:pt x="488" y="1351"/>
                  </a:cubicBezTo>
                  <a:cubicBezTo>
                    <a:pt x="495" y="1351"/>
                    <a:pt x="508" y="1350"/>
                    <a:pt x="523" y="1346"/>
                  </a:cubicBezTo>
                  <a:cubicBezTo>
                    <a:pt x="530" y="1317"/>
                    <a:pt x="530" y="1317"/>
                    <a:pt x="530" y="1317"/>
                  </a:cubicBezTo>
                  <a:cubicBezTo>
                    <a:pt x="524" y="1317"/>
                    <a:pt x="521" y="1317"/>
                    <a:pt x="514" y="1317"/>
                  </a:cubicBezTo>
                  <a:cubicBezTo>
                    <a:pt x="494" y="1317"/>
                    <a:pt x="496" y="1309"/>
                    <a:pt x="499" y="1295"/>
                  </a:cubicBezTo>
                  <a:cubicBezTo>
                    <a:pt x="514" y="1225"/>
                    <a:pt x="514" y="1225"/>
                    <a:pt x="514" y="1225"/>
                  </a:cubicBezTo>
                  <a:cubicBezTo>
                    <a:pt x="514" y="1225"/>
                    <a:pt x="514" y="1225"/>
                    <a:pt x="514" y="1225"/>
                  </a:cubicBezTo>
                  <a:close/>
                  <a:moveTo>
                    <a:pt x="579" y="1194"/>
                  </a:moveTo>
                  <a:cubicBezTo>
                    <a:pt x="624" y="1194"/>
                    <a:pt x="624" y="1194"/>
                    <a:pt x="624" y="1194"/>
                  </a:cubicBezTo>
                  <a:cubicBezTo>
                    <a:pt x="591" y="1348"/>
                    <a:pt x="591" y="1348"/>
                    <a:pt x="591" y="1348"/>
                  </a:cubicBezTo>
                  <a:cubicBezTo>
                    <a:pt x="546" y="1348"/>
                    <a:pt x="546" y="1348"/>
                    <a:pt x="546" y="1348"/>
                  </a:cubicBezTo>
                  <a:cubicBezTo>
                    <a:pt x="579" y="1194"/>
                    <a:pt x="579" y="1194"/>
                    <a:pt x="579" y="1194"/>
                  </a:cubicBezTo>
                  <a:cubicBezTo>
                    <a:pt x="579" y="1194"/>
                    <a:pt x="579" y="1194"/>
                    <a:pt x="579" y="1194"/>
                  </a:cubicBezTo>
                  <a:close/>
                  <a:moveTo>
                    <a:pt x="591" y="1129"/>
                  </a:moveTo>
                  <a:cubicBezTo>
                    <a:pt x="640" y="1129"/>
                    <a:pt x="640" y="1129"/>
                    <a:pt x="640" y="1129"/>
                  </a:cubicBezTo>
                  <a:cubicBezTo>
                    <a:pt x="631" y="1168"/>
                    <a:pt x="631" y="1168"/>
                    <a:pt x="631" y="1168"/>
                  </a:cubicBezTo>
                  <a:cubicBezTo>
                    <a:pt x="583" y="1168"/>
                    <a:pt x="583" y="1168"/>
                    <a:pt x="583" y="1168"/>
                  </a:cubicBezTo>
                  <a:cubicBezTo>
                    <a:pt x="591" y="1129"/>
                    <a:pt x="591" y="1129"/>
                    <a:pt x="591" y="1129"/>
                  </a:cubicBezTo>
                  <a:cubicBezTo>
                    <a:pt x="591" y="1129"/>
                    <a:pt x="591" y="1129"/>
                    <a:pt x="591" y="1129"/>
                  </a:cubicBezTo>
                  <a:close/>
                  <a:moveTo>
                    <a:pt x="653" y="1222"/>
                  </a:moveTo>
                  <a:cubicBezTo>
                    <a:pt x="654" y="1221"/>
                    <a:pt x="657" y="1205"/>
                    <a:pt x="659" y="1194"/>
                  </a:cubicBezTo>
                  <a:cubicBezTo>
                    <a:pt x="702" y="1194"/>
                    <a:pt x="702" y="1194"/>
                    <a:pt x="702" y="1194"/>
                  </a:cubicBezTo>
                  <a:cubicBezTo>
                    <a:pt x="698" y="1217"/>
                    <a:pt x="698" y="1217"/>
                    <a:pt x="698" y="1217"/>
                  </a:cubicBezTo>
                  <a:cubicBezTo>
                    <a:pt x="704" y="1210"/>
                    <a:pt x="720" y="1191"/>
                    <a:pt x="753" y="1191"/>
                  </a:cubicBezTo>
                  <a:cubicBezTo>
                    <a:pt x="784" y="1191"/>
                    <a:pt x="793" y="1209"/>
                    <a:pt x="794" y="1220"/>
                  </a:cubicBezTo>
                  <a:cubicBezTo>
                    <a:pt x="796" y="1229"/>
                    <a:pt x="795" y="1236"/>
                    <a:pt x="789" y="1265"/>
                  </a:cubicBezTo>
                  <a:cubicBezTo>
                    <a:pt x="771" y="1348"/>
                    <a:pt x="771" y="1348"/>
                    <a:pt x="771" y="1348"/>
                  </a:cubicBezTo>
                  <a:cubicBezTo>
                    <a:pt x="725" y="1348"/>
                    <a:pt x="725" y="1348"/>
                    <a:pt x="725" y="1348"/>
                  </a:cubicBezTo>
                  <a:cubicBezTo>
                    <a:pt x="746" y="1253"/>
                    <a:pt x="746" y="1253"/>
                    <a:pt x="746" y="1253"/>
                  </a:cubicBezTo>
                  <a:cubicBezTo>
                    <a:pt x="747" y="1246"/>
                    <a:pt x="748" y="1241"/>
                    <a:pt x="746" y="1236"/>
                  </a:cubicBezTo>
                  <a:cubicBezTo>
                    <a:pt x="745" y="1230"/>
                    <a:pt x="739" y="1223"/>
                    <a:pt x="728" y="1223"/>
                  </a:cubicBezTo>
                  <a:cubicBezTo>
                    <a:pt x="718" y="1223"/>
                    <a:pt x="708" y="1227"/>
                    <a:pt x="702" y="1235"/>
                  </a:cubicBezTo>
                  <a:cubicBezTo>
                    <a:pt x="698" y="1239"/>
                    <a:pt x="694" y="1246"/>
                    <a:pt x="691" y="1258"/>
                  </a:cubicBezTo>
                  <a:cubicBezTo>
                    <a:pt x="672" y="1348"/>
                    <a:pt x="672" y="1348"/>
                    <a:pt x="672" y="1348"/>
                  </a:cubicBezTo>
                  <a:cubicBezTo>
                    <a:pt x="627" y="1348"/>
                    <a:pt x="627" y="1348"/>
                    <a:pt x="627" y="1348"/>
                  </a:cubicBezTo>
                  <a:cubicBezTo>
                    <a:pt x="653" y="1222"/>
                    <a:pt x="653" y="1222"/>
                    <a:pt x="653" y="1222"/>
                  </a:cubicBezTo>
                  <a:cubicBezTo>
                    <a:pt x="653" y="1222"/>
                    <a:pt x="653" y="1222"/>
                    <a:pt x="653" y="1222"/>
                  </a:cubicBezTo>
                  <a:close/>
                  <a:moveTo>
                    <a:pt x="985" y="1196"/>
                  </a:moveTo>
                  <a:cubicBezTo>
                    <a:pt x="981" y="1207"/>
                    <a:pt x="978" y="1218"/>
                    <a:pt x="975" y="1233"/>
                  </a:cubicBezTo>
                  <a:cubicBezTo>
                    <a:pt x="951" y="1346"/>
                    <a:pt x="951" y="1346"/>
                    <a:pt x="951" y="1346"/>
                  </a:cubicBezTo>
                  <a:cubicBezTo>
                    <a:pt x="939" y="1403"/>
                    <a:pt x="891" y="1409"/>
                    <a:pt x="861" y="1409"/>
                  </a:cubicBezTo>
                  <a:cubicBezTo>
                    <a:pt x="839" y="1409"/>
                    <a:pt x="797" y="1406"/>
                    <a:pt x="804" y="1359"/>
                  </a:cubicBezTo>
                  <a:cubicBezTo>
                    <a:pt x="847" y="1359"/>
                    <a:pt x="847" y="1359"/>
                    <a:pt x="847" y="1359"/>
                  </a:cubicBezTo>
                  <a:cubicBezTo>
                    <a:pt x="847" y="1362"/>
                    <a:pt x="847" y="1367"/>
                    <a:pt x="850" y="1372"/>
                  </a:cubicBezTo>
                  <a:cubicBezTo>
                    <a:pt x="852" y="1376"/>
                    <a:pt x="858" y="1380"/>
                    <a:pt x="869" y="1380"/>
                  </a:cubicBezTo>
                  <a:cubicBezTo>
                    <a:pt x="883" y="1380"/>
                    <a:pt x="896" y="1374"/>
                    <a:pt x="902" y="1360"/>
                  </a:cubicBezTo>
                  <a:cubicBezTo>
                    <a:pt x="905" y="1353"/>
                    <a:pt x="906" y="1347"/>
                    <a:pt x="912" y="1324"/>
                  </a:cubicBezTo>
                  <a:cubicBezTo>
                    <a:pt x="893" y="1343"/>
                    <a:pt x="877" y="1345"/>
                    <a:pt x="866" y="1345"/>
                  </a:cubicBezTo>
                  <a:cubicBezTo>
                    <a:pt x="822" y="1345"/>
                    <a:pt x="809" y="1307"/>
                    <a:pt x="817" y="1270"/>
                  </a:cubicBezTo>
                  <a:cubicBezTo>
                    <a:pt x="825" y="1231"/>
                    <a:pt x="855" y="1194"/>
                    <a:pt x="899" y="1194"/>
                  </a:cubicBezTo>
                  <a:cubicBezTo>
                    <a:pt x="927" y="1194"/>
                    <a:pt x="934" y="1209"/>
                    <a:pt x="937" y="1216"/>
                  </a:cubicBezTo>
                  <a:cubicBezTo>
                    <a:pt x="943" y="1196"/>
                    <a:pt x="943" y="1196"/>
                    <a:pt x="943" y="1196"/>
                  </a:cubicBezTo>
                  <a:cubicBezTo>
                    <a:pt x="985" y="1196"/>
                    <a:pt x="985" y="1196"/>
                    <a:pt x="985" y="1196"/>
                  </a:cubicBezTo>
                  <a:cubicBezTo>
                    <a:pt x="985" y="1196"/>
                    <a:pt x="985" y="1196"/>
                    <a:pt x="985" y="1196"/>
                  </a:cubicBezTo>
                  <a:close/>
                  <a:moveTo>
                    <a:pt x="883" y="1315"/>
                  </a:moveTo>
                  <a:cubicBezTo>
                    <a:pt x="914" y="1315"/>
                    <a:pt x="922" y="1277"/>
                    <a:pt x="924" y="1271"/>
                  </a:cubicBezTo>
                  <a:cubicBezTo>
                    <a:pt x="927" y="1253"/>
                    <a:pt x="930" y="1224"/>
                    <a:pt x="903" y="1224"/>
                  </a:cubicBezTo>
                  <a:cubicBezTo>
                    <a:pt x="886" y="1224"/>
                    <a:pt x="869" y="1237"/>
                    <a:pt x="862" y="1270"/>
                  </a:cubicBezTo>
                  <a:cubicBezTo>
                    <a:pt x="861" y="1277"/>
                    <a:pt x="853" y="1315"/>
                    <a:pt x="883" y="1315"/>
                  </a:cubicBezTo>
                  <a:moveTo>
                    <a:pt x="1164" y="1346"/>
                  </a:moveTo>
                  <a:cubicBezTo>
                    <a:pt x="1149" y="1350"/>
                    <a:pt x="1136" y="1351"/>
                    <a:pt x="1129" y="1351"/>
                  </a:cubicBezTo>
                  <a:cubicBezTo>
                    <a:pt x="1083" y="1351"/>
                    <a:pt x="1089" y="1322"/>
                    <a:pt x="1092" y="1310"/>
                  </a:cubicBezTo>
                  <a:cubicBezTo>
                    <a:pt x="1110" y="1225"/>
                    <a:pt x="1110" y="1225"/>
                    <a:pt x="1110" y="1225"/>
                  </a:cubicBezTo>
                  <a:cubicBezTo>
                    <a:pt x="1080" y="1225"/>
                    <a:pt x="1080" y="1225"/>
                    <a:pt x="1080" y="1225"/>
                  </a:cubicBezTo>
                  <a:cubicBezTo>
                    <a:pt x="1087" y="1196"/>
                    <a:pt x="1087" y="1196"/>
                    <a:pt x="1087" y="1196"/>
                  </a:cubicBezTo>
                  <a:cubicBezTo>
                    <a:pt x="1116" y="1196"/>
                    <a:pt x="1116" y="1196"/>
                    <a:pt x="1116" y="1196"/>
                  </a:cubicBezTo>
                  <a:cubicBezTo>
                    <a:pt x="1123" y="1166"/>
                    <a:pt x="1123" y="1166"/>
                    <a:pt x="1123" y="1166"/>
                  </a:cubicBezTo>
                  <a:cubicBezTo>
                    <a:pt x="1171" y="1149"/>
                    <a:pt x="1171" y="1149"/>
                    <a:pt x="1171" y="1149"/>
                  </a:cubicBezTo>
                  <a:cubicBezTo>
                    <a:pt x="1161" y="1196"/>
                    <a:pt x="1161" y="1196"/>
                    <a:pt x="1161" y="1196"/>
                  </a:cubicBezTo>
                  <a:cubicBezTo>
                    <a:pt x="1198" y="1196"/>
                    <a:pt x="1198" y="1196"/>
                    <a:pt x="1198" y="1196"/>
                  </a:cubicBezTo>
                  <a:cubicBezTo>
                    <a:pt x="1191" y="1225"/>
                    <a:pt x="1191" y="1225"/>
                    <a:pt x="1191" y="1225"/>
                  </a:cubicBezTo>
                  <a:cubicBezTo>
                    <a:pt x="1155" y="1225"/>
                    <a:pt x="1155" y="1225"/>
                    <a:pt x="1155" y="1225"/>
                  </a:cubicBezTo>
                  <a:cubicBezTo>
                    <a:pt x="1140" y="1295"/>
                    <a:pt x="1140" y="1295"/>
                    <a:pt x="1140" y="1295"/>
                  </a:cubicBezTo>
                  <a:cubicBezTo>
                    <a:pt x="1137" y="1309"/>
                    <a:pt x="1135" y="1317"/>
                    <a:pt x="1155" y="1317"/>
                  </a:cubicBezTo>
                  <a:cubicBezTo>
                    <a:pt x="1162" y="1317"/>
                    <a:pt x="1165" y="1317"/>
                    <a:pt x="1171" y="1317"/>
                  </a:cubicBezTo>
                  <a:cubicBezTo>
                    <a:pt x="1164" y="1346"/>
                    <a:pt x="1164" y="1346"/>
                    <a:pt x="1164" y="1346"/>
                  </a:cubicBezTo>
                  <a:cubicBezTo>
                    <a:pt x="1164" y="1346"/>
                    <a:pt x="1164" y="1346"/>
                    <a:pt x="1164" y="1346"/>
                  </a:cubicBezTo>
                  <a:close/>
                  <a:moveTo>
                    <a:pt x="1235" y="1129"/>
                  </a:moveTo>
                  <a:cubicBezTo>
                    <a:pt x="1280" y="1129"/>
                    <a:pt x="1280" y="1129"/>
                    <a:pt x="1280" y="1129"/>
                  </a:cubicBezTo>
                  <a:cubicBezTo>
                    <a:pt x="1261" y="1216"/>
                    <a:pt x="1261" y="1216"/>
                    <a:pt x="1261" y="1216"/>
                  </a:cubicBezTo>
                  <a:cubicBezTo>
                    <a:pt x="1268" y="1208"/>
                    <a:pt x="1283" y="1193"/>
                    <a:pt x="1311" y="1193"/>
                  </a:cubicBezTo>
                  <a:cubicBezTo>
                    <a:pt x="1334" y="1193"/>
                    <a:pt x="1346" y="1204"/>
                    <a:pt x="1351" y="1214"/>
                  </a:cubicBezTo>
                  <a:cubicBezTo>
                    <a:pt x="1355" y="1221"/>
                    <a:pt x="1356" y="1235"/>
                    <a:pt x="1352" y="1255"/>
                  </a:cubicBezTo>
                  <a:cubicBezTo>
                    <a:pt x="1332" y="1348"/>
                    <a:pt x="1332" y="1348"/>
                    <a:pt x="1332" y="1348"/>
                  </a:cubicBezTo>
                  <a:cubicBezTo>
                    <a:pt x="1288" y="1348"/>
                    <a:pt x="1288" y="1348"/>
                    <a:pt x="1288" y="1348"/>
                  </a:cubicBezTo>
                  <a:cubicBezTo>
                    <a:pt x="1307" y="1256"/>
                    <a:pt x="1307" y="1256"/>
                    <a:pt x="1307" y="1256"/>
                  </a:cubicBezTo>
                  <a:cubicBezTo>
                    <a:pt x="1309" y="1248"/>
                    <a:pt x="1314" y="1223"/>
                    <a:pt x="1289" y="1223"/>
                  </a:cubicBezTo>
                  <a:cubicBezTo>
                    <a:pt x="1276" y="1223"/>
                    <a:pt x="1259" y="1230"/>
                    <a:pt x="1253" y="1254"/>
                  </a:cubicBezTo>
                  <a:cubicBezTo>
                    <a:pt x="1234" y="1348"/>
                    <a:pt x="1234" y="1348"/>
                    <a:pt x="1234" y="1348"/>
                  </a:cubicBezTo>
                  <a:cubicBezTo>
                    <a:pt x="1189" y="1348"/>
                    <a:pt x="1189" y="1348"/>
                    <a:pt x="1189" y="1348"/>
                  </a:cubicBezTo>
                  <a:cubicBezTo>
                    <a:pt x="1235" y="1129"/>
                    <a:pt x="1235" y="1129"/>
                    <a:pt x="1235" y="1129"/>
                  </a:cubicBezTo>
                  <a:cubicBezTo>
                    <a:pt x="1235" y="1129"/>
                    <a:pt x="1235" y="1129"/>
                    <a:pt x="1235" y="1129"/>
                  </a:cubicBezTo>
                  <a:close/>
                  <a:moveTo>
                    <a:pt x="1387" y="1232"/>
                  </a:moveTo>
                  <a:cubicBezTo>
                    <a:pt x="1389" y="1225"/>
                    <a:pt x="1392" y="1203"/>
                    <a:pt x="1393" y="1194"/>
                  </a:cubicBezTo>
                  <a:cubicBezTo>
                    <a:pt x="1435" y="1194"/>
                    <a:pt x="1435" y="1194"/>
                    <a:pt x="1435" y="1194"/>
                  </a:cubicBezTo>
                  <a:cubicBezTo>
                    <a:pt x="1430" y="1223"/>
                    <a:pt x="1430" y="1223"/>
                    <a:pt x="1430" y="1223"/>
                  </a:cubicBezTo>
                  <a:cubicBezTo>
                    <a:pt x="1438" y="1211"/>
                    <a:pt x="1452" y="1192"/>
                    <a:pt x="1489" y="1194"/>
                  </a:cubicBezTo>
                  <a:cubicBezTo>
                    <a:pt x="1480" y="1234"/>
                    <a:pt x="1480" y="1234"/>
                    <a:pt x="1480" y="1234"/>
                  </a:cubicBezTo>
                  <a:cubicBezTo>
                    <a:pt x="1435" y="1230"/>
                    <a:pt x="1428" y="1253"/>
                    <a:pt x="1424" y="1273"/>
                  </a:cubicBezTo>
                  <a:cubicBezTo>
                    <a:pt x="1408" y="1348"/>
                    <a:pt x="1408" y="1348"/>
                    <a:pt x="1408" y="1348"/>
                  </a:cubicBezTo>
                  <a:cubicBezTo>
                    <a:pt x="1363" y="1348"/>
                    <a:pt x="1363" y="1348"/>
                    <a:pt x="1363" y="1348"/>
                  </a:cubicBezTo>
                  <a:cubicBezTo>
                    <a:pt x="1387" y="1232"/>
                    <a:pt x="1387" y="1232"/>
                    <a:pt x="1387" y="1232"/>
                  </a:cubicBezTo>
                  <a:cubicBezTo>
                    <a:pt x="1387" y="1232"/>
                    <a:pt x="1387" y="1232"/>
                    <a:pt x="1387" y="1232"/>
                  </a:cubicBezTo>
                  <a:close/>
                  <a:moveTo>
                    <a:pt x="1582" y="1191"/>
                  </a:moveTo>
                  <a:cubicBezTo>
                    <a:pt x="1637" y="1191"/>
                    <a:pt x="1654" y="1229"/>
                    <a:pt x="1644" y="1271"/>
                  </a:cubicBezTo>
                  <a:cubicBezTo>
                    <a:pt x="1635" y="1315"/>
                    <a:pt x="1602" y="1353"/>
                    <a:pt x="1546" y="1353"/>
                  </a:cubicBezTo>
                  <a:cubicBezTo>
                    <a:pt x="1503" y="1353"/>
                    <a:pt x="1474" y="1326"/>
                    <a:pt x="1485" y="1273"/>
                  </a:cubicBezTo>
                  <a:cubicBezTo>
                    <a:pt x="1493" y="1236"/>
                    <a:pt x="1521" y="1191"/>
                    <a:pt x="1582" y="1191"/>
                  </a:cubicBezTo>
                  <a:moveTo>
                    <a:pt x="1555" y="1322"/>
                  </a:moveTo>
                  <a:cubicBezTo>
                    <a:pt x="1574" y="1322"/>
                    <a:pt x="1590" y="1310"/>
                    <a:pt x="1599" y="1270"/>
                  </a:cubicBezTo>
                  <a:cubicBezTo>
                    <a:pt x="1603" y="1250"/>
                    <a:pt x="1605" y="1221"/>
                    <a:pt x="1575" y="1221"/>
                  </a:cubicBezTo>
                  <a:cubicBezTo>
                    <a:pt x="1543" y="1221"/>
                    <a:pt x="1534" y="1259"/>
                    <a:pt x="1531" y="1273"/>
                  </a:cubicBezTo>
                  <a:cubicBezTo>
                    <a:pt x="1524" y="1307"/>
                    <a:pt x="1532" y="1322"/>
                    <a:pt x="1555" y="1322"/>
                  </a:cubicBezTo>
                  <a:moveTo>
                    <a:pt x="1734" y="1195"/>
                  </a:moveTo>
                  <a:cubicBezTo>
                    <a:pt x="1714" y="1286"/>
                    <a:pt x="1714" y="1286"/>
                    <a:pt x="1714" y="1286"/>
                  </a:cubicBezTo>
                  <a:cubicBezTo>
                    <a:pt x="1711" y="1299"/>
                    <a:pt x="1707" y="1320"/>
                    <a:pt x="1731" y="1320"/>
                  </a:cubicBezTo>
                  <a:cubicBezTo>
                    <a:pt x="1760" y="1320"/>
                    <a:pt x="1765" y="1298"/>
                    <a:pt x="1770" y="1272"/>
                  </a:cubicBezTo>
                  <a:cubicBezTo>
                    <a:pt x="1786" y="1195"/>
                    <a:pt x="1786" y="1195"/>
                    <a:pt x="1786" y="1195"/>
                  </a:cubicBezTo>
                  <a:cubicBezTo>
                    <a:pt x="1833" y="1195"/>
                    <a:pt x="1833" y="1195"/>
                    <a:pt x="1833" y="1195"/>
                  </a:cubicBezTo>
                  <a:cubicBezTo>
                    <a:pt x="1811" y="1296"/>
                    <a:pt x="1811" y="1296"/>
                    <a:pt x="1811" y="1296"/>
                  </a:cubicBezTo>
                  <a:cubicBezTo>
                    <a:pt x="1805" y="1329"/>
                    <a:pt x="1804" y="1333"/>
                    <a:pt x="1804" y="1337"/>
                  </a:cubicBezTo>
                  <a:cubicBezTo>
                    <a:pt x="1803" y="1341"/>
                    <a:pt x="1802" y="1344"/>
                    <a:pt x="1802" y="1348"/>
                  </a:cubicBezTo>
                  <a:cubicBezTo>
                    <a:pt x="1758" y="1348"/>
                    <a:pt x="1758" y="1348"/>
                    <a:pt x="1758" y="1348"/>
                  </a:cubicBezTo>
                  <a:cubicBezTo>
                    <a:pt x="1761" y="1328"/>
                    <a:pt x="1761" y="1328"/>
                    <a:pt x="1761" y="1328"/>
                  </a:cubicBezTo>
                  <a:cubicBezTo>
                    <a:pt x="1756" y="1334"/>
                    <a:pt x="1740" y="1352"/>
                    <a:pt x="1711" y="1352"/>
                  </a:cubicBezTo>
                  <a:cubicBezTo>
                    <a:pt x="1690" y="1352"/>
                    <a:pt x="1675" y="1343"/>
                    <a:pt x="1669" y="1331"/>
                  </a:cubicBezTo>
                  <a:cubicBezTo>
                    <a:pt x="1662" y="1319"/>
                    <a:pt x="1666" y="1297"/>
                    <a:pt x="1668" y="1290"/>
                  </a:cubicBezTo>
                  <a:cubicBezTo>
                    <a:pt x="1688" y="1195"/>
                    <a:pt x="1688" y="1195"/>
                    <a:pt x="1688" y="1195"/>
                  </a:cubicBezTo>
                  <a:cubicBezTo>
                    <a:pt x="1734" y="1195"/>
                    <a:pt x="1734" y="1195"/>
                    <a:pt x="1734" y="1195"/>
                  </a:cubicBezTo>
                  <a:cubicBezTo>
                    <a:pt x="1734" y="1195"/>
                    <a:pt x="1734" y="1195"/>
                    <a:pt x="1734" y="1195"/>
                  </a:cubicBezTo>
                  <a:close/>
                  <a:moveTo>
                    <a:pt x="2010" y="1196"/>
                  </a:moveTo>
                  <a:cubicBezTo>
                    <a:pt x="2006" y="1207"/>
                    <a:pt x="2003" y="1218"/>
                    <a:pt x="2000" y="1233"/>
                  </a:cubicBezTo>
                  <a:cubicBezTo>
                    <a:pt x="1976" y="1346"/>
                    <a:pt x="1976" y="1346"/>
                    <a:pt x="1976" y="1346"/>
                  </a:cubicBezTo>
                  <a:cubicBezTo>
                    <a:pt x="1964" y="1403"/>
                    <a:pt x="1915" y="1409"/>
                    <a:pt x="1886" y="1409"/>
                  </a:cubicBezTo>
                  <a:cubicBezTo>
                    <a:pt x="1864" y="1409"/>
                    <a:pt x="1822" y="1406"/>
                    <a:pt x="1829" y="1359"/>
                  </a:cubicBezTo>
                  <a:cubicBezTo>
                    <a:pt x="1872" y="1359"/>
                    <a:pt x="1872" y="1359"/>
                    <a:pt x="1872" y="1359"/>
                  </a:cubicBezTo>
                  <a:cubicBezTo>
                    <a:pt x="1872" y="1362"/>
                    <a:pt x="1871" y="1367"/>
                    <a:pt x="1874" y="1372"/>
                  </a:cubicBezTo>
                  <a:cubicBezTo>
                    <a:pt x="1877" y="1376"/>
                    <a:pt x="1883" y="1380"/>
                    <a:pt x="1894" y="1380"/>
                  </a:cubicBezTo>
                  <a:cubicBezTo>
                    <a:pt x="1908" y="1380"/>
                    <a:pt x="1921" y="1374"/>
                    <a:pt x="1926" y="1360"/>
                  </a:cubicBezTo>
                  <a:cubicBezTo>
                    <a:pt x="1930" y="1353"/>
                    <a:pt x="1931" y="1347"/>
                    <a:pt x="1937" y="1324"/>
                  </a:cubicBezTo>
                  <a:cubicBezTo>
                    <a:pt x="1918" y="1343"/>
                    <a:pt x="1901" y="1345"/>
                    <a:pt x="1891" y="1345"/>
                  </a:cubicBezTo>
                  <a:cubicBezTo>
                    <a:pt x="1847" y="1345"/>
                    <a:pt x="1834" y="1307"/>
                    <a:pt x="1842" y="1270"/>
                  </a:cubicBezTo>
                  <a:cubicBezTo>
                    <a:pt x="1850" y="1231"/>
                    <a:pt x="1880" y="1194"/>
                    <a:pt x="1924" y="1194"/>
                  </a:cubicBezTo>
                  <a:cubicBezTo>
                    <a:pt x="1952" y="1194"/>
                    <a:pt x="1959" y="1209"/>
                    <a:pt x="1962" y="1216"/>
                  </a:cubicBezTo>
                  <a:cubicBezTo>
                    <a:pt x="1968" y="1196"/>
                    <a:pt x="1968" y="1196"/>
                    <a:pt x="1968" y="1196"/>
                  </a:cubicBezTo>
                  <a:cubicBezTo>
                    <a:pt x="2010" y="1196"/>
                    <a:pt x="2010" y="1196"/>
                    <a:pt x="2010" y="1196"/>
                  </a:cubicBezTo>
                  <a:cubicBezTo>
                    <a:pt x="2010" y="1196"/>
                    <a:pt x="2010" y="1196"/>
                    <a:pt x="2010" y="1196"/>
                  </a:cubicBezTo>
                  <a:close/>
                  <a:moveTo>
                    <a:pt x="1908" y="1315"/>
                  </a:moveTo>
                  <a:cubicBezTo>
                    <a:pt x="1939" y="1315"/>
                    <a:pt x="1947" y="1277"/>
                    <a:pt x="1948" y="1271"/>
                  </a:cubicBezTo>
                  <a:cubicBezTo>
                    <a:pt x="1952" y="1253"/>
                    <a:pt x="1955" y="1224"/>
                    <a:pt x="1928" y="1224"/>
                  </a:cubicBezTo>
                  <a:cubicBezTo>
                    <a:pt x="1911" y="1224"/>
                    <a:pt x="1894" y="1237"/>
                    <a:pt x="1887" y="1270"/>
                  </a:cubicBezTo>
                  <a:cubicBezTo>
                    <a:pt x="1885" y="1277"/>
                    <a:pt x="1878" y="1315"/>
                    <a:pt x="1908" y="1315"/>
                  </a:cubicBezTo>
                  <a:moveTo>
                    <a:pt x="2058" y="1129"/>
                  </a:moveTo>
                  <a:cubicBezTo>
                    <a:pt x="2102" y="1129"/>
                    <a:pt x="2102" y="1129"/>
                    <a:pt x="2102" y="1129"/>
                  </a:cubicBezTo>
                  <a:cubicBezTo>
                    <a:pt x="2084" y="1216"/>
                    <a:pt x="2084" y="1216"/>
                    <a:pt x="2084" y="1216"/>
                  </a:cubicBezTo>
                  <a:cubicBezTo>
                    <a:pt x="2091" y="1208"/>
                    <a:pt x="2105" y="1193"/>
                    <a:pt x="2133" y="1193"/>
                  </a:cubicBezTo>
                  <a:cubicBezTo>
                    <a:pt x="2156" y="1193"/>
                    <a:pt x="2168" y="1204"/>
                    <a:pt x="2174" y="1214"/>
                  </a:cubicBezTo>
                  <a:cubicBezTo>
                    <a:pt x="2177" y="1221"/>
                    <a:pt x="2179" y="1235"/>
                    <a:pt x="2175" y="1255"/>
                  </a:cubicBezTo>
                  <a:cubicBezTo>
                    <a:pt x="2155" y="1348"/>
                    <a:pt x="2155" y="1348"/>
                    <a:pt x="2155" y="1348"/>
                  </a:cubicBezTo>
                  <a:cubicBezTo>
                    <a:pt x="2110" y="1348"/>
                    <a:pt x="2110" y="1348"/>
                    <a:pt x="2110" y="1348"/>
                  </a:cubicBezTo>
                  <a:cubicBezTo>
                    <a:pt x="2130" y="1256"/>
                    <a:pt x="2130" y="1256"/>
                    <a:pt x="2130" y="1256"/>
                  </a:cubicBezTo>
                  <a:cubicBezTo>
                    <a:pt x="2131" y="1248"/>
                    <a:pt x="2137" y="1223"/>
                    <a:pt x="2112" y="1223"/>
                  </a:cubicBezTo>
                  <a:cubicBezTo>
                    <a:pt x="2099" y="1223"/>
                    <a:pt x="2081" y="1230"/>
                    <a:pt x="2076" y="1254"/>
                  </a:cubicBezTo>
                  <a:cubicBezTo>
                    <a:pt x="2057" y="1348"/>
                    <a:pt x="2057" y="1348"/>
                    <a:pt x="2057" y="1348"/>
                  </a:cubicBezTo>
                  <a:cubicBezTo>
                    <a:pt x="2012" y="1348"/>
                    <a:pt x="2012" y="1348"/>
                    <a:pt x="2012" y="1348"/>
                  </a:cubicBezTo>
                  <a:cubicBezTo>
                    <a:pt x="2058" y="1129"/>
                    <a:pt x="2058" y="1129"/>
                    <a:pt x="2058" y="1129"/>
                  </a:cubicBezTo>
                  <a:cubicBezTo>
                    <a:pt x="2058" y="1129"/>
                    <a:pt x="2058" y="1129"/>
                    <a:pt x="2058" y="1129"/>
                  </a:cubicBezTo>
                  <a:close/>
                  <a:moveTo>
                    <a:pt x="100" y="1249"/>
                  </a:moveTo>
                  <a:cubicBezTo>
                    <a:pt x="101" y="1244"/>
                    <a:pt x="104" y="1221"/>
                    <a:pt x="87" y="1221"/>
                  </a:cubicBezTo>
                  <a:cubicBezTo>
                    <a:pt x="66" y="1221"/>
                    <a:pt x="56" y="1253"/>
                    <a:pt x="53" y="1270"/>
                  </a:cubicBezTo>
                  <a:cubicBezTo>
                    <a:pt x="51" y="1278"/>
                    <a:pt x="46" y="1306"/>
                    <a:pt x="54" y="1317"/>
                  </a:cubicBezTo>
                  <a:cubicBezTo>
                    <a:pt x="57" y="1321"/>
                    <a:pt x="61" y="1322"/>
                    <a:pt x="65" y="1322"/>
                  </a:cubicBezTo>
                  <a:cubicBezTo>
                    <a:pt x="70" y="1322"/>
                    <a:pt x="84" y="1320"/>
                    <a:pt x="92" y="1292"/>
                  </a:cubicBezTo>
                  <a:cubicBezTo>
                    <a:pt x="136" y="1292"/>
                    <a:pt x="136" y="1292"/>
                    <a:pt x="136" y="1292"/>
                  </a:cubicBezTo>
                  <a:cubicBezTo>
                    <a:pt x="133" y="1304"/>
                    <a:pt x="128" y="1323"/>
                    <a:pt x="107" y="1337"/>
                  </a:cubicBezTo>
                  <a:cubicBezTo>
                    <a:pt x="94" y="1347"/>
                    <a:pt x="79" y="1352"/>
                    <a:pt x="60" y="1352"/>
                  </a:cubicBezTo>
                  <a:cubicBezTo>
                    <a:pt x="40" y="1352"/>
                    <a:pt x="23" y="1347"/>
                    <a:pt x="12" y="1331"/>
                  </a:cubicBezTo>
                  <a:cubicBezTo>
                    <a:pt x="2" y="1316"/>
                    <a:pt x="0" y="1296"/>
                    <a:pt x="5" y="1271"/>
                  </a:cubicBezTo>
                  <a:cubicBezTo>
                    <a:pt x="20" y="1201"/>
                    <a:pt x="74" y="1192"/>
                    <a:pt x="94" y="1192"/>
                  </a:cubicBezTo>
                  <a:cubicBezTo>
                    <a:pt x="122" y="1192"/>
                    <a:pt x="153" y="1207"/>
                    <a:pt x="144" y="1249"/>
                  </a:cubicBezTo>
                  <a:cubicBezTo>
                    <a:pt x="100" y="1249"/>
                    <a:pt x="100" y="1249"/>
                    <a:pt x="100" y="1249"/>
                  </a:cubicBezTo>
                  <a:cubicBezTo>
                    <a:pt x="100" y="1249"/>
                    <a:pt x="100" y="1249"/>
                    <a:pt x="100" y="1249"/>
                  </a:cubicBezTo>
                  <a:close/>
                  <a:moveTo>
                    <a:pt x="2378" y="1249"/>
                  </a:moveTo>
                  <a:cubicBezTo>
                    <a:pt x="2379" y="1244"/>
                    <a:pt x="2382" y="1221"/>
                    <a:pt x="2365" y="1221"/>
                  </a:cubicBezTo>
                  <a:cubicBezTo>
                    <a:pt x="2344" y="1221"/>
                    <a:pt x="2335" y="1253"/>
                    <a:pt x="2331" y="1270"/>
                  </a:cubicBezTo>
                  <a:cubicBezTo>
                    <a:pt x="2329" y="1278"/>
                    <a:pt x="2324" y="1306"/>
                    <a:pt x="2332" y="1317"/>
                  </a:cubicBezTo>
                  <a:cubicBezTo>
                    <a:pt x="2335" y="1321"/>
                    <a:pt x="2340" y="1322"/>
                    <a:pt x="2343" y="1322"/>
                  </a:cubicBezTo>
                  <a:cubicBezTo>
                    <a:pt x="2348" y="1322"/>
                    <a:pt x="2362" y="1320"/>
                    <a:pt x="2370" y="1292"/>
                  </a:cubicBezTo>
                  <a:cubicBezTo>
                    <a:pt x="2414" y="1292"/>
                    <a:pt x="2414" y="1292"/>
                    <a:pt x="2414" y="1292"/>
                  </a:cubicBezTo>
                  <a:cubicBezTo>
                    <a:pt x="2411" y="1304"/>
                    <a:pt x="2406" y="1323"/>
                    <a:pt x="2385" y="1337"/>
                  </a:cubicBezTo>
                  <a:cubicBezTo>
                    <a:pt x="2372" y="1347"/>
                    <a:pt x="2357" y="1352"/>
                    <a:pt x="2338" y="1352"/>
                  </a:cubicBezTo>
                  <a:cubicBezTo>
                    <a:pt x="2318" y="1352"/>
                    <a:pt x="2301" y="1347"/>
                    <a:pt x="2290" y="1331"/>
                  </a:cubicBezTo>
                  <a:cubicBezTo>
                    <a:pt x="2280" y="1316"/>
                    <a:pt x="2278" y="1296"/>
                    <a:pt x="2284" y="1271"/>
                  </a:cubicBezTo>
                  <a:cubicBezTo>
                    <a:pt x="2299" y="1201"/>
                    <a:pt x="2352" y="1192"/>
                    <a:pt x="2372" y="1192"/>
                  </a:cubicBezTo>
                  <a:cubicBezTo>
                    <a:pt x="2401" y="1192"/>
                    <a:pt x="2431" y="1207"/>
                    <a:pt x="2423" y="1249"/>
                  </a:cubicBezTo>
                  <a:cubicBezTo>
                    <a:pt x="2378" y="1249"/>
                    <a:pt x="2378" y="1249"/>
                    <a:pt x="2378" y="1249"/>
                  </a:cubicBezTo>
                  <a:cubicBezTo>
                    <a:pt x="2378" y="1249"/>
                    <a:pt x="2378" y="1249"/>
                    <a:pt x="2378" y="1249"/>
                  </a:cubicBezTo>
                  <a:close/>
                  <a:moveTo>
                    <a:pt x="2534" y="1191"/>
                  </a:moveTo>
                  <a:cubicBezTo>
                    <a:pt x="2589" y="1191"/>
                    <a:pt x="2606" y="1229"/>
                    <a:pt x="2597" y="1271"/>
                  </a:cubicBezTo>
                  <a:cubicBezTo>
                    <a:pt x="2587" y="1315"/>
                    <a:pt x="2554" y="1353"/>
                    <a:pt x="2498" y="1353"/>
                  </a:cubicBezTo>
                  <a:cubicBezTo>
                    <a:pt x="2454" y="1353"/>
                    <a:pt x="2426" y="1326"/>
                    <a:pt x="2437" y="1273"/>
                  </a:cubicBezTo>
                  <a:cubicBezTo>
                    <a:pt x="2445" y="1236"/>
                    <a:pt x="2474" y="1191"/>
                    <a:pt x="2534" y="1191"/>
                  </a:cubicBezTo>
                  <a:moveTo>
                    <a:pt x="2507" y="1322"/>
                  </a:moveTo>
                  <a:cubicBezTo>
                    <a:pt x="2527" y="1322"/>
                    <a:pt x="2542" y="1310"/>
                    <a:pt x="2551" y="1270"/>
                  </a:cubicBezTo>
                  <a:cubicBezTo>
                    <a:pt x="2555" y="1250"/>
                    <a:pt x="2557" y="1221"/>
                    <a:pt x="2528" y="1221"/>
                  </a:cubicBezTo>
                  <a:cubicBezTo>
                    <a:pt x="2495" y="1221"/>
                    <a:pt x="2486" y="1259"/>
                    <a:pt x="2484" y="1273"/>
                  </a:cubicBezTo>
                  <a:cubicBezTo>
                    <a:pt x="2476" y="1307"/>
                    <a:pt x="2484" y="1322"/>
                    <a:pt x="2507" y="1322"/>
                  </a:cubicBezTo>
                  <a:moveTo>
                    <a:pt x="2637" y="1223"/>
                  </a:moveTo>
                  <a:cubicBezTo>
                    <a:pt x="2639" y="1214"/>
                    <a:pt x="2640" y="1205"/>
                    <a:pt x="2641" y="1195"/>
                  </a:cubicBezTo>
                  <a:cubicBezTo>
                    <a:pt x="2685" y="1195"/>
                    <a:pt x="2685" y="1195"/>
                    <a:pt x="2685" y="1195"/>
                  </a:cubicBezTo>
                  <a:cubicBezTo>
                    <a:pt x="2682" y="1214"/>
                    <a:pt x="2682" y="1214"/>
                    <a:pt x="2682" y="1214"/>
                  </a:cubicBezTo>
                  <a:cubicBezTo>
                    <a:pt x="2688" y="1208"/>
                    <a:pt x="2704" y="1192"/>
                    <a:pt x="2734" y="1192"/>
                  </a:cubicBezTo>
                  <a:cubicBezTo>
                    <a:pt x="2769" y="1192"/>
                    <a:pt x="2775" y="1213"/>
                    <a:pt x="2776" y="1220"/>
                  </a:cubicBezTo>
                  <a:cubicBezTo>
                    <a:pt x="2795" y="1196"/>
                    <a:pt x="2816" y="1192"/>
                    <a:pt x="2832" y="1192"/>
                  </a:cubicBezTo>
                  <a:cubicBezTo>
                    <a:pt x="2862" y="1192"/>
                    <a:pt x="2871" y="1210"/>
                    <a:pt x="2873" y="1216"/>
                  </a:cubicBezTo>
                  <a:cubicBezTo>
                    <a:pt x="2878" y="1230"/>
                    <a:pt x="2874" y="1248"/>
                    <a:pt x="2871" y="1261"/>
                  </a:cubicBezTo>
                  <a:cubicBezTo>
                    <a:pt x="2853" y="1348"/>
                    <a:pt x="2853" y="1348"/>
                    <a:pt x="2853" y="1348"/>
                  </a:cubicBezTo>
                  <a:cubicBezTo>
                    <a:pt x="2807" y="1348"/>
                    <a:pt x="2807" y="1348"/>
                    <a:pt x="2807" y="1348"/>
                  </a:cubicBezTo>
                  <a:cubicBezTo>
                    <a:pt x="2827" y="1258"/>
                    <a:pt x="2827" y="1258"/>
                    <a:pt x="2827" y="1258"/>
                  </a:cubicBezTo>
                  <a:cubicBezTo>
                    <a:pt x="2830" y="1242"/>
                    <a:pt x="2832" y="1223"/>
                    <a:pt x="2808" y="1223"/>
                  </a:cubicBezTo>
                  <a:cubicBezTo>
                    <a:pt x="2781" y="1223"/>
                    <a:pt x="2775" y="1249"/>
                    <a:pt x="2771" y="1271"/>
                  </a:cubicBezTo>
                  <a:cubicBezTo>
                    <a:pt x="2754" y="1348"/>
                    <a:pt x="2754" y="1348"/>
                    <a:pt x="2754" y="1348"/>
                  </a:cubicBezTo>
                  <a:cubicBezTo>
                    <a:pt x="2709" y="1348"/>
                    <a:pt x="2709" y="1348"/>
                    <a:pt x="2709" y="1348"/>
                  </a:cubicBezTo>
                  <a:cubicBezTo>
                    <a:pt x="2728" y="1257"/>
                    <a:pt x="2728" y="1257"/>
                    <a:pt x="2728" y="1257"/>
                  </a:cubicBezTo>
                  <a:cubicBezTo>
                    <a:pt x="2731" y="1245"/>
                    <a:pt x="2735" y="1223"/>
                    <a:pt x="2710" y="1223"/>
                  </a:cubicBezTo>
                  <a:cubicBezTo>
                    <a:pt x="2682" y="1223"/>
                    <a:pt x="2677" y="1248"/>
                    <a:pt x="2674" y="1258"/>
                  </a:cubicBezTo>
                  <a:cubicBezTo>
                    <a:pt x="2655" y="1348"/>
                    <a:pt x="2655" y="1348"/>
                    <a:pt x="2655" y="1348"/>
                  </a:cubicBezTo>
                  <a:cubicBezTo>
                    <a:pt x="2610" y="1348"/>
                    <a:pt x="2610" y="1348"/>
                    <a:pt x="2610" y="1348"/>
                  </a:cubicBezTo>
                  <a:cubicBezTo>
                    <a:pt x="2637" y="1223"/>
                    <a:pt x="2637" y="1223"/>
                    <a:pt x="2637" y="1223"/>
                  </a:cubicBezTo>
                  <a:cubicBezTo>
                    <a:pt x="2637" y="1223"/>
                    <a:pt x="2637" y="1223"/>
                    <a:pt x="2637" y="1223"/>
                  </a:cubicBezTo>
                  <a:close/>
                  <a:moveTo>
                    <a:pt x="2966" y="1195"/>
                  </a:moveTo>
                  <a:cubicBezTo>
                    <a:pt x="2963" y="1216"/>
                    <a:pt x="2963" y="1216"/>
                    <a:pt x="2963" y="1216"/>
                  </a:cubicBezTo>
                  <a:cubicBezTo>
                    <a:pt x="2982" y="1192"/>
                    <a:pt x="3008" y="1192"/>
                    <a:pt x="3015" y="1192"/>
                  </a:cubicBezTo>
                  <a:cubicBezTo>
                    <a:pt x="3054" y="1192"/>
                    <a:pt x="3072" y="1221"/>
                    <a:pt x="3062" y="1268"/>
                  </a:cubicBezTo>
                  <a:cubicBezTo>
                    <a:pt x="3053" y="1312"/>
                    <a:pt x="3022" y="1350"/>
                    <a:pt x="2978" y="1350"/>
                  </a:cubicBezTo>
                  <a:cubicBezTo>
                    <a:pt x="2950" y="1350"/>
                    <a:pt x="2942" y="1335"/>
                    <a:pt x="2939" y="1330"/>
                  </a:cubicBezTo>
                  <a:cubicBezTo>
                    <a:pt x="2923" y="1407"/>
                    <a:pt x="2923" y="1407"/>
                    <a:pt x="2923" y="1407"/>
                  </a:cubicBezTo>
                  <a:cubicBezTo>
                    <a:pt x="2877" y="1407"/>
                    <a:pt x="2877" y="1407"/>
                    <a:pt x="2877" y="1407"/>
                  </a:cubicBezTo>
                  <a:cubicBezTo>
                    <a:pt x="2922" y="1195"/>
                    <a:pt x="2922" y="1195"/>
                    <a:pt x="2922" y="1195"/>
                  </a:cubicBezTo>
                  <a:cubicBezTo>
                    <a:pt x="2966" y="1195"/>
                    <a:pt x="2966" y="1195"/>
                    <a:pt x="2966" y="1195"/>
                  </a:cubicBezTo>
                  <a:cubicBezTo>
                    <a:pt x="2966" y="1195"/>
                    <a:pt x="2966" y="1195"/>
                    <a:pt x="2966" y="1195"/>
                  </a:cubicBezTo>
                  <a:close/>
                  <a:moveTo>
                    <a:pt x="3017" y="1270"/>
                  </a:moveTo>
                  <a:cubicBezTo>
                    <a:pt x="3020" y="1252"/>
                    <a:pt x="3022" y="1221"/>
                    <a:pt x="2996" y="1221"/>
                  </a:cubicBezTo>
                  <a:cubicBezTo>
                    <a:pt x="2981" y="1221"/>
                    <a:pt x="2959" y="1232"/>
                    <a:pt x="2950" y="1273"/>
                  </a:cubicBezTo>
                  <a:cubicBezTo>
                    <a:pt x="2947" y="1282"/>
                    <a:pt x="2940" y="1321"/>
                    <a:pt x="2973" y="1321"/>
                  </a:cubicBezTo>
                  <a:cubicBezTo>
                    <a:pt x="2994" y="1321"/>
                    <a:pt x="3010" y="1300"/>
                    <a:pt x="3017" y="1270"/>
                  </a:cubicBezTo>
                  <a:moveTo>
                    <a:pt x="3119" y="1129"/>
                  </a:moveTo>
                  <a:cubicBezTo>
                    <a:pt x="3164" y="1129"/>
                    <a:pt x="3164" y="1129"/>
                    <a:pt x="3164" y="1129"/>
                  </a:cubicBezTo>
                  <a:cubicBezTo>
                    <a:pt x="3117" y="1348"/>
                    <a:pt x="3117" y="1348"/>
                    <a:pt x="3117" y="1348"/>
                  </a:cubicBezTo>
                  <a:cubicBezTo>
                    <a:pt x="3072" y="1348"/>
                    <a:pt x="3072" y="1348"/>
                    <a:pt x="3072" y="1348"/>
                  </a:cubicBezTo>
                  <a:cubicBezTo>
                    <a:pt x="3119" y="1129"/>
                    <a:pt x="3119" y="1129"/>
                    <a:pt x="3119" y="1129"/>
                  </a:cubicBezTo>
                  <a:cubicBezTo>
                    <a:pt x="3119" y="1129"/>
                    <a:pt x="3119" y="1129"/>
                    <a:pt x="3119" y="1129"/>
                  </a:cubicBezTo>
                  <a:close/>
                  <a:moveTo>
                    <a:pt x="3202" y="1283"/>
                  </a:moveTo>
                  <a:cubicBezTo>
                    <a:pt x="3200" y="1293"/>
                    <a:pt x="3193" y="1324"/>
                    <a:pt x="3225" y="1324"/>
                  </a:cubicBezTo>
                  <a:cubicBezTo>
                    <a:pt x="3236" y="1324"/>
                    <a:pt x="3248" y="1319"/>
                    <a:pt x="3256" y="1303"/>
                  </a:cubicBezTo>
                  <a:cubicBezTo>
                    <a:pt x="3297" y="1303"/>
                    <a:pt x="3297" y="1303"/>
                    <a:pt x="3297" y="1303"/>
                  </a:cubicBezTo>
                  <a:cubicBezTo>
                    <a:pt x="3295" y="1310"/>
                    <a:pt x="3291" y="1323"/>
                    <a:pt x="3275" y="1336"/>
                  </a:cubicBezTo>
                  <a:cubicBezTo>
                    <a:pt x="3261" y="1348"/>
                    <a:pt x="3240" y="1354"/>
                    <a:pt x="3218" y="1354"/>
                  </a:cubicBezTo>
                  <a:cubicBezTo>
                    <a:pt x="3205" y="1354"/>
                    <a:pt x="3180" y="1351"/>
                    <a:pt x="3168" y="1335"/>
                  </a:cubicBezTo>
                  <a:cubicBezTo>
                    <a:pt x="3157" y="1320"/>
                    <a:pt x="3155" y="1299"/>
                    <a:pt x="3161" y="1275"/>
                  </a:cubicBezTo>
                  <a:cubicBezTo>
                    <a:pt x="3166" y="1250"/>
                    <a:pt x="3178" y="1220"/>
                    <a:pt x="3208" y="1202"/>
                  </a:cubicBezTo>
                  <a:cubicBezTo>
                    <a:pt x="3222" y="1194"/>
                    <a:pt x="3237" y="1190"/>
                    <a:pt x="3254" y="1190"/>
                  </a:cubicBezTo>
                  <a:cubicBezTo>
                    <a:pt x="3276" y="1190"/>
                    <a:pt x="3300" y="1198"/>
                    <a:pt x="3308" y="1227"/>
                  </a:cubicBezTo>
                  <a:cubicBezTo>
                    <a:pt x="3314" y="1248"/>
                    <a:pt x="3309" y="1270"/>
                    <a:pt x="3305" y="1283"/>
                  </a:cubicBezTo>
                  <a:cubicBezTo>
                    <a:pt x="3202" y="1283"/>
                    <a:pt x="3202" y="1283"/>
                    <a:pt x="3202" y="1283"/>
                  </a:cubicBezTo>
                  <a:cubicBezTo>
                    <a:pt x="3202" y="1283"/>
                    <a:pt x="3202" y="1283"/>
                    <a:pt x="3202" y="1283"/>
                  </a:cubicBezTo>
                  <a:close/>
                  <a:moveTo>
                    <a:pt x="3265" y="1254"/>
                  </a:moveTo>
                  <a:cubicBezTo>
                    <a:pt x="3267" y="1248"/>
                    <a:pt x="3272" y="1220"/>
                    <a:pt x="3246" y="1220"/>
                  </a:cubicBezTo>
                  <a:cubicBezTo>
                    <a:pt x="3226" y="1220"/>
                    <a:pt x="3214" y="1236"/>
                    <a:pt x="3210" y="1254"/>
                  </a:cubicBezTo>
                  <a:cubicBezTo>
                    <a:pt x="3265" y="1254"/>
                    <a:pt x="3265" y="1254"/>
                    <a:pt x="3265" y="1254"/>
                  </a:cubicBezTo>
                  <a:cubicBezTo>
                    <a:pt x="3265" y="1254"/>
                    <a:pt x="3265" y="1254"/>
                    <a:pt x="3265" y="1254"/>
                  </a:cubicBezTo>
                  <a:close/>
                  <a:moveTo>
                    <a:pt x="3383" y="1195"/>
                  </a:moveTo>
                  <a:cubicBezTo>
                    <a:pt x="3401" y="1245"/>
                    <a:pt x="3401" y="1245"/>
                    <a:pt x="3401" y="1245"/>
                  </a:cubicBezTo>
                  <a:cubicBezTo>
                    <a:pt x="3442" y="1195"/>
                    <a:pt x="3442" y="1195"/>
                    <a:pt x="3442" y="1195"/>
                  </a:cubicBezTo>
                  <a:cubicBezTo>
                    <a:pt x="3488" y="1195"/>
                    <a:pt x="3488" y="1195"/>
                    <a:pt x="3488" y="1195"/>
                  </a:cubicBezTo>
                  <a:cubicBezTo>
                    <a:pt x="3423" y="1269"/>
                    <a:pt x="3423" y="1269"/>
                    <a:pt x="3423" y="1269"/>
                  </a:cubicBezTo>
                  <a:cubicBezTo>
                    <a:pt x="3457" y="1348"/>
                    <a:pt x="3457" y="1348"/>
                    <a:pt x="3457" y="1348"/>
                  </a:cubicBezTo>
                  <a:cubicBezTo>
                    <a:pt x="3404" y="1348"/>
                    <a:pt x="3404" y="1348"/>
                    <a:pt x="3404" y="1348"/>
                  </a:cubicBezTo>
                  <a:cubicBezTo>
                    <a:pt x="3385" y="1292"/>
                    <a:pt x="3385" y="1292"/>
                    <a:pt x="3385" y="1292"/>
                  </a:cubicBezTo>
                  <a:cubicBezTo>
                    <a:pt x="3342" y="1348"/>
                    <a:pt x="3342" y="1348"/>
                    <a:pt x="3342" y="1348"/>
                  </a:cubicBezTo>
                  <a:cubicBezTo>
                    <a:pt x="3295" y="1348"/>
                    <a:pt x="3295" y="1348"/>
                    <a:pt x="3295" y="1348"/>
                  </a:cubicBezTo>
                  <a:cubicBezTo>
                    <a:pt x="3364" y="1266"/>
                    <a:pt x="3364" y="1266"/>
                    <a:pt x="3364" y="1266"/>
                  </a:cubicBezTo>
                  <a:cubicBezTo>
                    <a:pt x="3329" y="1195"/>
                    <a:pt x="3329" y="1195"/>
                    <a:pt x="3329" y="1195"/>
                  </a:cubicBezTo>
                  <a:cubicBezTo>
                    <a:pt x="3383" y="1195"/>
                    <a:pt x="3383" y="1195"/>
                    <a:pt x="3383" y="1195"/>
                  </a:cubicBezTo>
                  <a:cubicBezTo>
                    <a:pt x="3383" y="1195"/>
                    <a:pt x="3383" y="1195"/>
                    <a:pt x="3383" y="1195"/>
                  </a:cubicBezTo>
                  <a:close/>
                  <a:moveTo>
                    <a:pt x="3509" y="1194"/>
                  </a:moveTo>
                  <a:cubicBezTo>
                    <a:pt x="3554" y="1194"/>
                    <a:pt x="3554" y="1194"/>
                    <a:pt x="3554" y="1194"/>
                  </a:cubicBezTo>
                  <a:cubicBezTo>
                    <a:pt x="3521" y="1348"/>
                    <a:pt x="3521" y="1348"/>
                    <a:pt x="3521" y="1348"/>
                  </a:cubicBezTo>
                  <a:cubicBezTo>
                    <a:pt x="3476" y="1348"/>
                    <a:pt x="3476" y="1348"/>
                    <a:pt x="3476" y="1348"/>
                  </a:cubicBezTo>
                  <a:cubicBezTo>
                    <a:pt x="3509" y="1194"/>
                    <a:pt x="3509" y="1194"/>
                    <a:pt x="3509" y="1194"/>
                  </a:cubicBezTo>
                  <a:cubicBezTo>
                    <a:pt x="3509" y="1194"/>
                    <a:pt x="3509" y="1194"/>
                    <a:pt x="3509" y="1194"/>
                  </a:cubicBezTo>
                  <a:close/>
                  <a:moveTo>
                    <a:pt x="3521" y="1129"/>
                  </a:moveTo>
                  <a:cubicBezTo>
                    <a:pt x="3569" y="1129"/>
                    <a:pt x="3569" y="1129"/>
                    <a:pt x="3569" y="1129"/>
                  </a:cubicBezTo>
                  <a:cubicBezTo>
                    <a:pt x="3561" y="1168"/>
                    <a:pt x="3561" y="1168"/>
                    <a:pt x="3561" y="1168"/>
                  </a:cubicBezTo>
                  <a:cubicBezTo>
                    <a:pt x="3513" y="1168"/>
                    <a:pt x="3513" y="1168"/>
                    <a:pt x="3513" y="1168"/>
                  </a:cubicBezTo>
                  <a:cubicBezTo>
                    <a:pt x="3521" y="1129"/>
                    <a:pt x="3521" y="1129"/>
                    <a:pt x="3521" y="1129"/>
                  </a:cubicBezTo>
                  <a:cubicBezTo>
                    <a:pt x="3521" y="1129"/>
                    <a:pt x="3521" y="1129"/>
                    <a:pt x="3521" y="1129"/>
                  </a:cubicBezTo>
                  <a:close/>
                  <a:moveTo>
                    <a:pt x="3649" y="1346"/>
                  </a:moveTo>
                  <a:cubicBezTo>
                    <a:pt x="3634" y="1350"/>
                    <a:pt x="3621" y="1351"/>
                    <a:pt x="3614" y="1351"/>
                  </a:cubicBezTo>
                  <a:cubicBezTo>
                    <a:pt x="3568" y="1351"/>
                    <a:pt x="3575" y="1322"/>
                    <a:pt x="3577" y="1310"/>
                  </a:cubicBezTo>
                  <a:cubicBezTo>
                    <a:pt x="3595" y="1225"/>
                    <a:pt x="3595" y="1225"/>
                    <a:pt x="3595" y="1225"/>
                  </a:cubicBezTo>
                  <a:cubicBezTo>
                    <a:pt x="3565" y="1225"/>
                    <a:pt x="3565" y="1225"/>
                    <a:pt x="3565" y="1225"/>
                  </a:cubicBezTo>
                  <a:cubicBezTo>
                    <a:pt x="3572" y="1196"/>
                    <a:pt x="3572" y="1196"/>
                    <a:pt x="3572" y="1196"/>
                  </a:cubicBezTo>
                  <a:cubicBezTo>
                    <a:pt x="3601" y="1196"/>
                    <a:pt x="3601" y="1196"/>
                    <a:pt x="3601" y="1196"/>
                  </a:cubicBezTo>
                  <a:cubicBezTo>
                    <a:pt x="3608" y="1166"/>
                    <a:pt x="3608" y="1166"/>
                    <a:pt x="3608" y="1166"/>
                  </a:cubicBezTo>
                  <a:cubicBezTo>
                    <a:pt x="3656" y="1149"/>
                    <a:pt x="3656" y="1149"/>
                    <a:pt x="3656" y="1149"/>
                  </a:cubicBezTo>
                  <a:cubicBezTo>
                    <a:pt x="3646" y="1196"/>
                    <a:pt x="3646" y="1196"/>
                    <a:pt x="3646" y="1196"/>
                  </a:cubicBezTo>
                  <a:cubicBezTo>
                    <a:pt x="3682" y="1196"/>
                    <a:pt x="3682" y="1196"/>
                    <a:pt x="3682" y="1196"/>
                  </a:cubicBezTo>
                  <a:cubicBezTo>
                    <a:pt x="3676" y="1225"/>
                    <a:pt x="3676" y="1225"/>
                    <a:pt x="3676" y="1225"/>
                  </a:cubicBezTo>
                  <a:cubicBezTo>
                    <a:pt x="3640" y="1225"/>
                    <a:pt x="3640" y="1225"/>
                    <a:pt x="3640" y="1225"/>
                  </a:cubicBezTo>
                  <a:cubicBezTo>
                    <a:pt x="3625" y="1295"/>
                    <a:pt x="3625" y="1295"/>
                    <a:pt x="3625" y="1295"/>
                  </a:cubicBezTo>
                  <a:cubicBezTo>
                    <a:pt x="3622" y="1309"/>
                    <a:pt x="3620" y="1317"/>
                    <a:pt x="3640" y="1317"/>
                  </a:cubicBezTo>
                  <a:cubicBezTo>
                    <a:pt x="3647" y="1317"/>
                    <a:pt x="3650" y="1317"/>
                    <a:pt x="3656" y="1317"/>
                  </a:cubicBezTo>
                  <a:cubicBezTo>
                    <a:pt x="3649" y="1346"/>
                    <a:pt x="3649" y="1346"/>
                    <a:pt x="3649" y="1346"/>
                  </a:cubicBezTo>
                  <a:cubicBezTo>
                    <a:pt x="3649" y="1346"/>
                    <a:pt x="3649" y="1346"/>
                    <a:pt x="3649" y="1346"/>
                  </a:cubicBezTo>
                  <a:close/>
                  <a:moveTo>
                    <a:pt x="3741" y="1195"/>
                  </a:moveTo>
                  <a:cubicBezTo>
                    <a:pt x="3752" y="1301"/>
                    <a:pt x="3752" y="1301"/>
                    <a:pt x="3752" y="1301"/>
                  </a:cubicBezTo>
                  <a:cubicBezTo>
                    <a:pt x="3809" y="1195"/>
                    <a:pt x="3809" y="1195"/>
                    <a:pt x="3809" y="1195"/>
                  </a:cubicBezTo>
                  <a:cubicBezTo>
                    <a:pt x="3854" y="1195"/>
                    <a:pt x="3854" y="1195"/>
                    <a:pt x="3854" y="1195"/>
                  </a:cubicBezTo>
                  <a:cubicBezTo>
                    <a:pt x="3764" y="1345"/>
                    <a:pt x="3764" y="1345"/>
                    <a:pt x="3764" y="1345"/>
                  </a:cubicBezTo>
                  <a:cubicBezTo>
                    <a:pt x="3732" y="1406"/>
                    <a:pt x="3732" y="1406"/>
                    <a:pt x="3732" y="1406"/>
                  </a:cubicBezTo>
                  <a:cubicBezTo>
                    <a:pt x="3687" y="1406"/>
                    <a:pt x="3687" y="1406"/>
                    <a:pt x="3687" y="1406"/>
                  </a:cubicBezTo>
                  <a:cubicBezTo>
                    <a:pt x="3719" y="1348"/>
                    <a:pt x="3719" y="1348"/>
                    <a:pt x="3719" y="1348"/>
                  </a:cubicBezTo>
                  <a:cubicBezTo>
                    <a:pt x="3693" y="1195"/>
                    <a:pt x="3693" y="1195"/>
                    <a:pt x="3693" y="1195"/>
                  </a:cubicBezTo>
                  <a:cubicBezTo>
                    <a:pt x="3741" y="1195"/>
                    <a:pt x="3741" y="1195"/>
                    <a:pt x="3741" y="1195"/>
                  </a:cubicBezTo>
                  <a:cubicBezTo>
                    <a:pt x="3741" y="1195"/>
                    <a:pt x="3741" y="1195"/>
                    <a:pt x="3741" y="1195"/>
                  </a:cubicBezTo>
                  <a:close/>
                  <a:moveTo>
                    <a:pt x="3933" y="1145"/>
                  </a:moveTo>
                  <a:cubicBezTo>
                    <a:pt x="3899" y="1145"/>
                    <a:pt x="3899" y="1145"/>
                    <a:pt x="3899" y="1145"/>
                  </a:cubicBezTo>
                  <a:cubicBezTo>
                    <a:pt x="3902" y="1129"/>
                    <a:pt x="3902" y="1129"/>
                    <a:pt x="3902" y="1129"/>
                  </a:cubicBezTo>
                  <a:cubicBezTo>
                    <a:pt x="3990" y="1129"/>
                    <a:pt x="3990" y="1129"/>
                    <a:pt x="3990" y="1129"/>
                  </a:cubicBezTo>
                  <a:cubicBezTo>
                    <a:pt x="3987" y="1145"/>
                    <a:pt x="3987" y="1145"/>
                    <a:pt x="3987" y="1145"/>
                  </a:cubicBezTo>
                  <a:cubicBezTo>
                    <a:pt x="3953" y="1145"/>
                    <a:pt x="3953" y="1145"/>
                    <a:pt x="3953" y="1145"/>
                  </a:cubicBezTo>
                  <a:cubicBezTo>
                    <a:pt x="3936" y="1225"/>
                    <a:pt x="3936" y="1225"/>
                    <a:pt x="3936" y="1225"/>
                  </a:cubicBezTo>
                  <a:cubicBezTo>
                    <a:pt x="3916" y="1225"/>
                    <a:pt x="3916" y="1225"/>
                    <a:pt x="3916" y="1225"/>
                  </a:cubicBezTo>
                  <a:cubicBezTo>
                    <a:pt x="3933" y="1145"/>
                    <a:pt x="3933" y="1145"/>
                    <a:pt x="3933" y="1145"/>
                  </a:cubicBezTo>
                  <a:cubicBezTo>
                    <a:pt x="3933" y="1145"/>
                    <a:pt x="3933" y="1145"/>
                    <a:pt x="3933" y="1145"/>
                  </a:cubicBezTo>
                  <a:close/>
                  <a:moveTo>
                    <a:pt x="3999" y="1129"/>
                  </a:moveTo>
                  <a:cubicBezTo>
                    <a:pt x="4031" y="1129"/>
                    <a:pt x="4031" y="1129"/>
                    <a:pt x="4031" y="1129"/>
                  </a:cubicBezTo>
                  <a:cubicBezTo>
                    <a:pt x="4036" y="1200"/>
                    <a:pt x="4036" y="1200"/>
                    <a:pt x="4036" y="1200"/>
                  </a:cubicBezTo>
                  <a:cubicBezTo>
                    <a:pt x="4072" y="1129"/>
                    <a:pt x="4072" y="1129"/>
                    <a:pt x="4072" y="1129"/>
                  </a:cubicBezTo>
                  <a:cubicBezTo>
                    <a:pt x="4103" y="1129"/>
                    <a:pt x="4103" y="1129"/>
                    <a:pt x="4103" y="1129"/>
                  </a:cubicBezTo>
                  <a:cubicBezTo>
                    <a:pt x="4083" y="1225"/>
                    <a:pt x="4083" y="1225"/>
                    <a:pt x="4083" y="1225"/>
                  </a:cubicBezTo>
                  <a:cubicBezTo>
                    <a:pt x="4063" y="1225"/>
                    <a:pt x="4063" y="1225"/>
                    <a:pt x="4063" y="1225"/>
                  </a:cubicBezTo>
                  <a:cubicBezTo>
                    <a:pt x="4080" y="1143"/>
                    <a:pt x="4080" y="1143"/>
                    <a:pt x="4080" y="1143"/>
                  </a:cubicBezTo>
                  <a:cubicBezTo>
                    <a:pt x="4038" y="1225"/>
                    <a:pt x="4038" y="1225"/>
                    <a:pt x="4038" y="1225"/>
                  </a:cubicBezTo>
                  <a:cubicBezTo>
                    <a:pt x="4021" y="1225"/>
                    <a:pt x="4021" y="1225"/>
                    <a:pt x="4021" y="1225"/>
                  </a:cubicBezTo>
                  <a:cubicBezTo>
                    <a:pt x="4014" y="1143"/>
                    <a:pt x="4014" y="1143"/>
                    <a:pt x="4014" y="1143"/>
                  </a:cubicBezTo>
                  <a:cubicBezTo>
                    <a:pt x="3997" y="1225"/>
                    <a:pt x="3997" y="1225"/>
                    <a:pt x="3997" y="1225"/>
                  </a:cubicBezTo>
                  <a:cubicBezTo>
                    <a:pt x="3978" y="1225"/>
                    <a:pt x="3978" y="1225"/>
                    <a:pt x="3978" y="1225"/>
                  </a:cubicBezTo>
                  <a:cubicBezTo>
                    <a:pt x="3999" y="1129"/>
                    <a:pt x="3999" y="1129"/>
                    <a:pt x="3999" y="1129"/>
                  </a:cubicBezTo>
                  <a:cubicBezTo>
                    <a:pt x="3999" y="1129"/>
                    <a:pt x="3999" y="1129"/>
                    <a:pt x="3999" y="11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>
                <a:solidFill>
                  <a:srgbClr val="000000"/>
                </a:solidFill>
              </a:endParaRPr>
            </a:p>
          </p:txBody>
        </p:sp>
        <p:sp>
          <p:nvSpPr>
            <p:cNvPr id="8" name="Freeform 9"/>
            <p:cNvSpPr>
              <a:spLocks noEditPoints="1"/>
            </p:cNvSpPr>
            <p:nvPr userDrawn="1"/>
          </p:nvSpPr>
          <p:spPr bwMode="gray">
            <a:xfrm>
              <a:off x="68" y="0"/>
              <a:ext cx="1723" cy="964"/>
            </a:xfrm>
            <a:custGeom>
              <a:avLst/>
              <a:gdLst>
                <a:gd name="T0" fmla="*/ 231 w 2268"/>
                <a:gd name="T1" fmla="*/ 327 h 1269"/>
                <a:gd name="T2" fmla="*/ 0 w 2268"/>
                <a:gd name="T3" fmla="*/ 327 h 1269"/>
                <a:gd name="T4" fmla="*/ 0 w 2268"/>
                <a:gd name="T5" fmla="*/ 0 h 1269"/>
                <a:gd name="T6" fmla="*/ 231 w 2268"/>
                <a:gd name="T7" fmla="*/ 0 h 1269"/>
                <a:gd name="T8" fmla="*/ 231 w 2268"/>
                <a:gd name="T9" fmla="*/ 327 h 1269"/>
                <a:gd name="T10" fmla="*/ 2268 w 2268"/>
                <a:gd name="T11" fmla="*/ 0 h 1269"/>
                <a:gd name="T12" fmla="*/ 2036 w 2268"/>
                <a:gd name="T13" fmla="*/ 0 h 1269"/>
                <a:gd name="T14" fmla="*/ 2036 w 2268"/>
                <a:gd name="T15" fmla="*/ 327 h 1269"/>
                <a:gd name="T16" fmla="*/ 2268 w 2268"/>
                <a:gd name="T17" fmla="*/ 327 h 1269"/>
                <a:gd name="T18" fmla="*/ 2268 w 2268"/>
                <a:gd name="T19" fmla="*/ 0 h 1269"/>
                <a:gd name="T20" fmla="*/ 231 w 2268"/>
                <a:gd name="T21" fmla="*/ 942 h 1269"/>
                <a:gd name="T22" fmla="*/ 0 w 2268"/>
                <a:gd name="T23" fmla="*/ 942 h 1269"/>
                <a:gd name="T24" fmla="*/ 0 w 2268"/>
                <a:gd name="T25" fmla="*/ 1269 h 1269"/>
                <a:gd name="T26" fmla="*/ 231 w 2268"/>
                <a:gd name="T27" fmla="*/ 1269 h 1269"/>
                <a:gd name="T28" fmla="*/ 231 w 2268"/>
                <a:gd name="T29" fmla="*/ 942 h 1269"/>
                <a:gd name="T30" fmla="*/ 2268 w 2268"/>
                <a:gd name="T31" fmla="*/ 942 h 1269"/>
                <a:gd name="T32" fmla="*/ 2036 w 2268"/>
                <a:gd name="T33" fmla="*/ 942 h 1269"/>
                <a:gd name="T34" fmla="*/ 2036 w 2268"/>
                <a:gd name="T35" fmla="*/ 1269 h 1269"/>
                <a:gd name="T36" fmla="*/ 2268 w 2268"/>
                <a:gd name="T37" fmla="*/ 1269 h 1269"/>
                <a:gd name="T38" fmla="*/ 2268 w 2268"/>
                <a:gd name="T39" fmla="*/ 942 h 1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68"/>
                <a:gd name="T61" fmla="*/ 0 h 1269"/>
                <a:gd name="T62" fmla="*/ 2268 w 2268"/>
                <a:gd name="T63" fmla="*/ 1269 h 1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68" h="1269">
                  <a:moveTo>
                    <a:pt x="231" y="32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327"/>
                  </a:lnTo>
                  <a:close/>
                  <a:moveTo>
                    <a:pt x="2268" y="0"/>
                  </a:moveTo>
                  <a:lnTo>
                    <a:pt x="2036" y="0"/>
                  </a:lnTo>
                  <a:lnTo>
                    <a:pt x="2036" y="327"/>
                  </a:lnTo>
                  <a:lnTo>
                    <a:pt x="2268" y="327"/>
                  </a:lnTo>
                  <a:lnTo>
                    <a:pt x="2268" y="0"/>
                  </a:lnTo>
                  <a:close/>
                  <a:moveTo>
                    <a:pt x="231" y="942"/>
                  </a:moveTo>
                  <a:lnTo>
                    <a:pt x="0" y="942"/>
                  </a:lnTo>
                  <a:lnTo>
                    <a:pt x="0" y="1269"/>
                  </a:lnTo>
                  <a:lnTo>
                    <a:pt x="231" y="1269"/>
                  </a:lnTo>
                  <a:lnTo>
                    <a:pt x="231" y="942"/>
                  </a:lnTo>
                  <a:close/>
                  <a:moveTo>
                    <a:pt x="2268" y="942"/>
                  </a:moveTo>
                  <a:lnTo>
                    <a:pt x="2036" y="942"/>
                  </a:lnTo>
                  <a:lnTo>
                    <a:pt x="2036" y="1269"/>
                  </a:lnTo>
                  <a:lnTo>
                    <a:pt x="2268" y="1269"/>
                  </a:lnTo>
                  <a:lnTo>
                    <a:pt x="2268" y="94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654131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" y="2623848"/>
            <a:ext cx="9371990" cy="5274441"/>
          </a:xfrm>
          <a:prstGeom prst="rect">
            <a:avLst/>
          </a:prstGeom>
        </p:spPr>
      </p:pic>
      <p:sp>
        <p:nvSpPr>
          <p:cNvPr id="42" name="Freeform 12"/>
          <p:cNvSpPr>
            <a:spLocks/>
          </p:cNvSpPr>
          <p:nvPr userDrawn="1"/>
        </p:nvSpPr>
        <p:spPr bwMode="gray">
          <a:xfrm>
            <a:off x="-10500" y="0"/>
            <a:ext cx="3611125" cy="3429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039"/>
              </a:cxn>
              <a:cxn ang="0">
                <a:pos x="2796" y="2039"/>
              </a:cxn>
              <a:cxn ang="0">
                <a:pos x="3400" y="0"/>
              </a:cxn>
              <a:cxn ang="0">
                <a:pos x="0" y="0"/>
              </a:cxn>
            </a:cxnLst>
            <a:rect l="0" t="0" r="r" b="b"/>
            <a:pathLst>
              <a:path w="3400" h="2039">
                <a:moveTo>
                  <a:pt x="0" y="0"/>
                </a:moveTo>
                <a:lnTo>
                  <a:pt x="0" y="2039"/>
                </a:lnTo>
                <a:lnTo>
                  <a:pt x="2796" y="2039"/>
                </a:lnTo>
                <a:lnTo>
                  <a:pt x="340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spcBef>
                <a:spcPct val="50000"/>
              </a:spcBef>
              <a:defRPr/>
            </a:pP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28" name="Title 9"/>
          <p:cNvSpPr txBox="1">
            <a:spLocks/>
          </p:cNvSpPr>
          <p:nvPr userDrawn="1"/>
        </p:nvSpPr>
        <p:spPr bwMode="gray">
          <a:xfrm>
            <a:off x="288258" y="1052736"/>
            <a:ext cx="2952327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2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defRPr/>
            </a:pPr>
            <a:endParaRPr lang="hu-HU" sz="2400">
              <a:solidFill>
                <a:srgbClr val="FFFFFF"/>
              </a:solidFill>
            </a:endParaRPr>
          </a:p>
        </p:txBody>
      </p:sp>
      <p:sp>
        <p:nvSpPr>
          <p:cNvPr id="31" name="Title 9"/>
          <p:cNvSpPr txBox="1">
            <a:spLocks/>
          </p:cNvSpPr>
          <p:nvPr userDrawn="1"/>
        </p:nvSpPr>
        <p:spPr bwMode="gray">
          <a:xfrm>
            <a:off x="360265" y="2924944"/>
            <a:ext cx="2592288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1400" b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defRPr/>
            </a:pPr>
            <a:r>
              <a:rPr lang="hu-HU" sz="1100">
                <a:solidFill>
                  <a:srgbClr val="FFFFFF"/>
                </a:solidFill>
              </a:rPr>
              <a:t>Case study carried out in 2014</a:t>
            </a:r>
            <a:br>
              <a:rPr lang="hu-HU" sz="1100">
                <a:solidFill>
                  <a:srgbClr val="FFFFFF"/>
                </a:solidFill>
              </a:rPr>
            </a:br>
            <a:endParaRPr sz="1100">
              <a:solidFill>
                <a:srgbClr val="FFFFFF"/>
              </a:solidFill>
            </a:endParaRPr>
          </a:p>
        </p:txBody>
      </p:sp>
      <p:grpSp>
        <p:nvGrpSpPr>
          <p:cNvPr id="32" name="Group 19"/>
          <p:cNvGrpSpPr>
            <a:grpSpLocks/>
          </p:cNvGrpSpPr>
          <p:nvPr userDrawn="1"/>
        </p:nvGrpSpPr>
        <p:grpSpPr bwMode="gray">
          <a:xfrm>
            <a:off x="193412" y="-1"/>
            <a:ext cx="2021435" cy="1196753"/>
            <a:chOff x="68" y="0"/>
            <a:chExt cx="1723" cy="964"/>
          </a:xfrm>
        </p:grpSpPr>
        <p:sp>
          <p:nvSpPr>
            <p:cNvPr id="33" name="Freeform 8"/>
            <p:cNvSpPr>
              <a:spLocks noEditPoints="1"/>
            </p:cNvSpPr>
            <p:nvPr userDrawn="1"/>
          </p:nvSpPr>
          <p:spPr bwMode="gray">
            <a:xfrm>
              <a:off x="199" y="248"/>
              <a:ext cx="1423" cy="489"/>
            </a:xfrm>
            <a:custGeom>
              <a:avLst/>
              <a:gdLst>
                <a:gd name="T0" fmla="*/ 1974 w 4103"/>
                <a:gd name="T1" fmla="*/ 485 h 1409"/>
                <a:gd name="T2" fmla="*/ 2267 w 4103"/>
                <a:gd name="T3" fmla="*/ 697 h 1409"/>
                <a:gd name="T4" fmla="*/ 1655 w 4103"/>
                <a:gd name="T5" fmla="*/ 656 h 1409"/>
                <a:gd name="T6" fmla="*/ 1718 w 4103"/>
                <a:gd name="T7" fmla="*/ 424 h 1409"/>
                <a:gd name="T8" fmla="*/ 970 w 4103"/>
                <a:gd name="T9" fmla="*/ 697 h 1409"/>
                <a:gd name="T10" fmla="*/ 1169 w 4103"/>
                <a:gd name="T11" fmla="*/ 416 h 1409"/>
                <a:gd name="T12" fmla="*/ 719 w 4103"/>
                <a:gd name="T13" fmla="*/ 631 h 1409"/>
                <a:gd name="T14" fmla="*/ 751 w 4103"/>
                <a:gd name="T15" fmla="*/ 630 h 1409"/>
                <a:gd name="T16" fmla="*/ 202 w 4103"/>
                <a:gd name="T17" fmla="*/ 618 h 1409"/>
                <a:gd name="T18" fmla="*/ 180 w 4103"/>
                <a:gd name="T19" fmla="*/ 697 h 1409"/>
                <a:gd name="T20" fmla="*/ 1187 w 4103"/>
                <a:gd name="T21" fmla="*/ 416 h 1409"/>
                <a:gd name="T22" fmla="*/ 115 w 4103"/>
                <a:gd name="T23" fmla="*/ 906 h 1409"/>
                <a:gd name="T24" fmla="*/ 661 w 4103"/>
                <a:gd name="T25" fmla="*/ 715 h 1409"/>
                <a:gd name="T26" fmla="*/ 1145 w 4103"/>
                <a:gd name="T27" fmla="*/ 715 h 1409"/>
                <a:gd name="T28" fmla="*/ 1697 w 4103"/>
                <a:gd name="T29" fmla="*/ 863 h 1409"/>
                <a:gd name="T30" fmla="*/ 203 w 4103"/>
                <a:gd name="T31" fmla="*/ 1286 h 1409"/>
                <a:gd name="T32" fmla="*/ 250 w 4103"/>
                <a:gd name="T33" fmla="*/ 1328 h 1409"/>
                <a:gd name="T34" fmla="*/ 556 w 4103"/>
                <a:gd name="T35" fmla="*/ 1196 h 1409"/>
                <a:gd name="T36" fmla="*/ 340 w 4103"/>
                <a:gd name="T37" fmla="*/ 1196 h 1409"/>
                <a:gd name="T38" fmla="*/ 408 w 4103"/>
                <a:gd name="T39" fmla="*/ 1225 h 1409"/>
                <a:gd name="T40" fmla="*/ 514 w 4103"/>
                <a:gd name="T41" fmla="*/ 1225 h 1409"/>
                <a:gd name="T42" fmla="*/ 631 w 4103"/>
                <a:gd name="T43" fmla="*/ 1168 h 1409"/>
                <a:gd name="T44" fmla="*/ 794 w 4103"/>
                <a:gd name="T45" fmla="*/ 1220 h 1409"/>
                <a:gd name="T46" fmla="*/ 672 w 4103"/>
                <a:gd name="T47" fmla="*/ 1348 h 1409"/>
                <a:gd name="T48" fmla="*/ 847 w 4103"/>
                <a:gd name="T49" fmla="*/ 1359 h 1409"/>
                <a:gd name="T50" fmla="*/ 943 w 4103"/>
                <a:gd name="T51" fmla="*/ 1196 h 1409"/>
                <a:gd name="T52" fmla="*/ 1129 w 4103"/>
                <a:gd name="T53" fmla="*/ 1351 h 1409"/>
                <a:gd name="T54" fmla="*/ 1198 w 4103"/>
                <a:gd name="T55" fmla="*/ 1196 h 1409"/>
                <a:gd name="T56" fmla="*/ 1280 w 4103"/>
                <a:gd name="T57" fmla="*/ 1129 h 1409"/>
                <a:gd name="T58" fmla="*/ 1253 w 4103"/>
                <a:gd name="T59" fmla="*/ 1254 h 1409"/>
                <a:gd name="T60" fmla="*/ 1489 w 4103"/>
                <a:gd name="T61" fmla="*/ 1194 h 1409"/>
                <a:gd name="T62" fmla="*/ 1546 w 4103"/>
                <a:gd name="T63" fmla="*/ 1353 h 1409"/>
                <a:gd name="T64" fmla="*/ 1714 w 4103"/>
                <a:gd name="T65" fmla="*/ 1286 h 1409"/>
                <a:gd name="T66" fmla="*/ 1761 w 4103"/>
                <a:gd name="T67" fmla="*/ 1328 h 1409"/>
                <a:gd name="T68" fmla="*/ 1976 w 4103"/>
                <a:gd name="T69" fmla="*/ 1346 h 1409"/>
                <a:gd name="T70" fmla="*/ 1842 w 4103"/>
                <a:gd name="T71" fmla="*/ 1270 h 1409"/>
                <a:gd name="T72" fmla="*/ 1887 w 4103"/>
                <a:gd name="T73" fmla="*/ 1270 h 1409"/>
                <a:gd name="T74" fmla="*/ 2110 w 4103"/>
                <a:gd name="T75" fmla="*/ 1348 h 1409"/>
                <a:gd name="T76" fmla="*/ 87 w 4103"/>
                <a:gd name="T77" fmla="*/ 1221 h 1409"/>
                <a:gd name="T78" fmla="*/ 5 w 4103"/>
                <a:gd name="T79" fmla="*/ 1271 h 1409"/>
                <a:gd name="T80" fmla="*/ 2343 w 4103"/>
                <a:gd name="T81" fmla="*/ 1322 h 1409"/>
                <a:gd name="T82" fmla="*/ 2378 w 4103"/>
                <a:gd name="T83" fmla="*/ 1249 h 1409"/>
                <a:gd name="T84" fmla="*/ 2528 w 4103"/>
                <a:gd name="T85" fmla="*/ 1221 h 1409"/>
                <a:gd name="T86" fmla="*/ 2832 w 4103"/>
                <a:gd name="T87" fmla="*/ 1192 h 1409"/>
                <a:gd name="T88" fmla="*/ 2709 w 4103"/>
                <a:gd name="T89" fmla="*/ 1348 h 1409"/>
                <a:gd name="T90" fmla="*/ 2963 w 4103"/>
                <a:gd name="T91" fmla="*/ 1216 h 1409"/>
                <a:gd name="T92" fmla="*/ 2966 w 4103"/>
                <a:gd name="T93" fmla="*/ 1195 h 1409"/>
                <a:gd name="T94" fmla="*/ 3072 w 4103"/>
                <a:gd name="T95" fmla="*/ 1348 h 1409"/>
                <a:gd name="T96" fmla="*/ 3168 w 4103"/>
                <a:gd name="T97" fmla="*/ 1335 h 1409"/>
                <a:gd name="T98" fmla="*/ 3246 w 4103"/>
                <a:gd name="T99" fmla="*/ 1220 h 1409"/>
                <a:gd name="T100" fmla="*/ 3457 w 4103"/>
                <a:gd name="T101" fmla="*/ 1348 h 1409"/>
                <a:gd name="T102" fmla="*/ 3509 w 4103"/>
                <a:gd name="T103" fmla="*/ 1194 h 1409"/>
                <a:gd name="T104" fmla="*/ 3513 w 4103"/>
                <a:gd name="T105" fmla="*/ 1168 h 1409"/>
                <a:gd name="T106" fmla="*/ 3601 w 4103"/>
                <a:gd name="T107" fmla="*/ 1196 h 1409"/>
                <a:gd name="T108" fmla="*/ 3656 w 4103"/>
                <a:gd name="T109" fmla="*/ 1317 h 1409"/>
                <a:gd name="T110" fmla="*/ 3687 w 4103"/>
                <a:gd name="T111" fmla="*/ 1406 h 1409"/>
                <a:gd name="T112" fmla="*/ 3987 w 4103"/>
                <a:gd name="T113" fmla="*/ 1145 h 1409"/>
                <a:gd name="T114" fmla="*/ 4072 w 4103"/>
                <a:gd name="T115" fmla="*/ 1129 h 1409"/>
                <a:gd name="T116" fmla="*/ 3978 w 4103"/>
                <a:gd name="T117" fmla="*/ 1225 h 14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03"/>
                <a:gd name="T178" fmla="*/ 0 h 1409"/>
                <a:gd name="T179" fmla="*/ 4103 w 4103"/>
                <a:gd name="T180" fmla="*/ 1409 h 14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03" h="1409">
                  <a:moveTo>
                    <a:pt x="2267" y="697"/>
                  </a:moveTo>
                  <a:cubicBezTo>
                    <a:pt x="2149" y="697"/>
                    <a:pt x="2149" y="697"/>
                    <a:pt x="2149" y="697"/>
                  </a:cubicBezTo>
                  <a:cubicBezTo>
                    <a:pt x="2168" y="619"/>
                    <a:pt x="2168" y="619"/>
                    <a:pt x="2168" y="619"/>
                  </a:cubicBezTo>
                  <a:cubicBezTo>
                    <a:pt x="1930" y="619"/>
                    <a:pt x="1930" y="619"/>
                    <a:pt x="1930" y="619"/>
                  </a:cubicBezTo>
                  <a:cubicBezTo>
                    <a:pt x="1911" y="697"/>
                    <a:pt x="1911" y="697"/>
                    <a:pt x="1911" y="697"/>
                  </a:cubicBezTo>
                  <a:cubicBezTo>
                    <a:pt x="1796" y="697"/>
                    <a:pt x="1796" y="697"/>
                    <a:pt x="1796" y="697"/>
                  </a:cubicBezTo>
                  <a:cubicBezTo>
                    <a:pt x="1796" y="681"/>
                    <a:pt x="1796" y="681"/>
                    <a:pt x="1796" y="681"/>
                  </a:cubicBezTo>
                  <a:cubicBezTo>
                    <a:pt x="1798" y="672"/>
                    <a:pt x="1799" y="663"/>
                    <a:pt x="1802" y="653"/>
                  </a:cubicBezTo>
                  <a:cubicBezTo>
                    <a:pt x="1823" y="569"/>
                    <a:pt x="1878" y="485"/>
                    <a:pt x="1974" y="485"/>
                  </a:cubicBezTo>
                  <a:cubicBezTo>
                    <a:pt x="2012" y="485"/>
                    <a:pt x="2050" y="499"/>
                    <a:pt x="2045" y="552"/>
                  </a:cubicBezTo>
                  <a:cubicBezTo>
                    <a:pt x="2186" y="552"/>
                    <a:pt x="2186" y="552"/>
                    <a:pt x="2186" y="552"/>
                  </a:cubicBezTo>
                  <a:cubicBezTo>
                    <a:pt x="2192" y="527"/>
                    <a:pt x="2201" y="486"/>
                    <a:pt x="2174" y="447"/>
                  </a:cubicBezTo>
                  <a:cubicBezTo>
                    <a:pt x="2145" y="406"/>
                    <a:pt x="2084" y="389"/>
                    <a:pt x="2005" y="389"/>
                  </a:cubicBezTo>
                  <a:cubicBezTo>
                    <a:pt x="1949" y="389"/>
                    <a:pt x="1867" y="398"/>
                    <a:pt x="1796" y="444"/>
                  </a:cubicBezTo>
                  <a:cubicBezTo>
                    <a:pt x="1796" y="18"/>
                    <a:pt x="1796" y="18"/>
                    <a:pt x="1796" y="18"/>
                  </a:cubicBezTo>
                  <a:cubicBezTo>
                    <a:pt x="2267" y="18"/>
                    <a:pt x="2267" y="18"/>
                    <a:pt x="2267" y="18"/>
                  </a:cubicBezTo>
                  <a:cubicBezTo>
                    <a:pt x="2267" y="697"/>
                    <a:pt x="2267" y="697"/>
                    <a:pt x="2267" y="697"/>
                  </a:cubicBezTo>
                  <a:cubicBezTo>
                    <a:pt x="2267" y="697"/>
                    <a:pt x="2267" y="697"/>
                    <a:pt x="2267" y="697"/>
                  </a:cubicBezTo>
                  <a:close/>
                  <a:moveTo>
                    <a:pt x="1989" y="812"/>
                  </a:moveTo>
                  <a:cubicBezTo>
                    <a:pt x="1962" y="817"/>
                    <a:pt x="1936" y="820"/>
                    <a:pt x="1910" y="820"/>
                  </a:cubicBezTo>
                  <a:cubicBezTo>
                    <a:pt x="1842" y="820"/>
                    <a:pt x="1795" y="788"/>
                    <a:pt x="1794" y="715"/>
                  </a:cubicBezTo>
                  <a:cubicBezTo>
                    <a:pt x="2014" y="715"/>
                    <a:pt x="2014" y="715"/>
                    <a:pt x="2014" y="715"/>
                  </a:cubicBezTo>
                  <a:cubicBezTo>
                    <a:pt x="1989" y="812"/>
                    <a:pt x="1989" y="812"/>
                    <a:pt x="1989" y="812"/>
                  </a:cubicBezTo>
                  <a:cubicBezTo>
                    <a:pt x="1989" y="812"/>
                    <a:pt x="1989" y="812"/>
                    <a:pt x="1989" y="812"/>
                  </a:cubicBezTo>
                  <a:close/>
                  <a:moveTo>
                    <a:pt x="1718" y="424"/>
                  </a:moveTo>
                  <a:cubicBezTo>
                    <a:pt x="1718" y="521"/>
                    <a:pt x="1718" y="521"/>
                    <a:pt x="1718" y="521"/>
                  </a:cubicBezTo>
                  <a:cubicBezTo>
                    <a:pt x="1685" y="567"/>
                    <a:pt x="1665" y="616"/>
                    <a:pt x="1655" y="656"/>
                  </a:cubicBezTo>
                  <a:cubicBezTo>
                    <a:pt x="1651" y="670"/>
                    <a:pt x="1649" y="684"/>
                    <a:pt x="1648" y="697"/>
                  </a:cubicBezTo>
                  <a:cubicBezTo>
                    <a:pt x="1578" y="697"/>
                    <a:pt x="1578" y="697"/>
                    <a:pt x="1578" y="697"/>
                  </a:cubicBezTo>
                  <a:cubicBezTo>
                    <a:pt x="1637" y="417"/>
                    <a:pt x="1637" y="417"/>
                    <a:pt x="1637" y="417"/>
                  </a:cubicBezTo>
                  <a:cubicBezTo>
                    <a:pt x="1438" y="416"/>
                    <a:pt x="1438" y="416"/>
                    <a:pt x="1438" y="416"/>
                  </a:cubicBezTo>
                  <a:cubicBezTo>
                    <a:pt x="1260" y="697"/>
                    <a:pt x="1260" y="697"/>
                    <a:pt x="1260" y="697"/>
                  </a:cubicBezTo>
                  <a:cubicBezTo>
                    <a:pt x="1247" y="697"/>
                    <a:pt x="1247" y="697"/>
                    <a:pt x="1247" y="697"/>
                  </a:cubicBezTo>
                  <a:cubicBezTo>
                    <a:pt x="1247" y="18"/>
                    <a:pt x="1247" y="18"/>
                    <a:pt x="1247" y="18"/>
                  </a:cubicBezTo>
                  <a:cubicBezTo>
                    <a:pt x="1718" y="18"/>
                    <a:pt x="1718" y="18"/>
                    <a:pt x="1718" y="18"/>
                  </a:cubicBezTo>
                  <a:cubicBezTo>
                    <a:pt x="1718" y="424"/>
                    <a:pt x="1718" y="424"/>
                    <a:pt x="1718" y="424"/>
                  </a:cubicBezTo>
                  <a:cubicBezTo>
                    <a:pt x="1718" y="424"/>
                    <a:pt x="1718" y="424"/>
                    <a:pt x="1718" y="424"/>
                  </a:cubicBezTo>
                  <a:close/>
                  <a:moveTo>
                    <a:pt x="1455" y="697"/>
                  </a:moveTo>
                  <a:cubicBezTo>
                    <a:pt x="1384" y="697"/>
                    <a:pt x="1384" y="697"/>
                    <a:pt x="1384" y="697"/>
                  </a:cubicBezTo>
                  <a:cubicBezTo>
                    <a:pt x="1491" y="529"/>
                    <a:pt x="1491" y="529"/>
                    <a:pt x="1491" y="529"/>
                  </a:cubicBezTo>
                  <a:cubicBezTo>
                    <a:pt x="1455" y="697"/>
                    <a:pt x="1455" y="697"/>
                    <a:pt x="1455" y="697"/>
                  </a:cubicBezTo>
                  <a:cubicBezTo>
                    <a:pt x="1455" y="697"/>
                    <a:pt x="1455" y="697"/>
                    <a:pt x="1455" y="697"/>
                  </a:cubicBezTo>
                  <a:close/>
                  <a:moveTo>
                    <a:pt x="1169" y="416"/>
                  </a:moveTo>
                  <a:cubicBezTo>
                    <a:pt x="1051" y="416"/>
                    <a:pt x="1051" y="416"/>
                    <a:pt x="1051" y="416"/>
                  </a:cubicBezTo>
                  <a:cubicBezTo>
                    <a:pt x="970" y="697"/>
                    <a:pt x="970" y="697"/>
                    <a:pt x="970" y="697"/>
                  </a:cubicBezTo>
                  <a:cubicBezTo>
                    <a:pt x="845" y="697"/>
                    <a:pt x="845" y="697"/>
                    <a:pt x="845" y="697"/>
                  </a:cubicBezTo>
                  <a:cubicBezTo>
                    <a:pt x="909" y="674"/>
                    <a:pt x="948" y="629"/>
                    <a:pt x="960" y="562"/>
                  </a:cubicBezTo>
                  <a:cubicBezTo>
                    <a:pt x="970" y="510"/>
                    <a:pt x="965" y="476"/>
                    <a:pt x="944" y="451"/>
                  </a:cubicBezTo>
                  <a:cubicBezTo>
                    <a:pt x="912" y="413"/>
                    <a:pt x="848" y="416"/>
                    <a:pt x="792" y="416"/>
                  </a:cubicBezTo>
                  <a:cubicBezTo>
                    <a:pt x="782" y="416"/>
                    <a:pt x="698" y="416"/>
                    <a:pt x="698" y="416"/>
                  </a:cubicBezTo>
                  <a:cubicBezTo>
                    <a:pt x="698" y="18"/>
                    <a:pt x="698" y="18"/>
                    <a:pt x="698" y="18"/>
                  </a:cubicBezTo>
                  <a:cubicBezTo>
                    <a:pt x="1169" y="18"/>
                    <a:pt x="1169" y="18"/>
                    <a:pt x="1169" y="18"/>
                  </a:cubicBezTo>
                  <a:cubicBezTo>
                    <a:pt x="1169" y="416"/>
                    <a:pt x="1169" y="416"/>
                    <a:pt x="1169" y="416"/>
                  </a:cubicBezTo>
                  <a:cubicBezTo>
                    <a:pt x="1169" y="416"/>
                    <a:pt x="1169" y="416"/>
                    <a:pt x="1169" y="416"/>
                  </a:cubicBezTo>
                  <a:close/>
                  <a:moveTo>
                    <a:pt x="1094" y="697"/>
                  </a:moveTo>
                  <a:cubicBezTo>
                    <a:pt x="1143" y="521"/>
                    <a:pt x="1143" y="521"/>
                    <a:pt x="1143" y="521"/>
                  </a:cubicBezTo>
                  <a:cubicBezTo>
                    <a:pt x="1145" y="697"/>
                    <a:pt x="1145" y="697"/>
                    <a:pt x="1145" y="697"/>
                  </a:cubicBezTo>
                  <a:cubicBezTo>
                    <a:pt x="1094" y="697"/>
                    <a:pt x="1094" y="697"/>
                    <a:pt x="1094" y="697"/>
                  </a:cubicBezTo>
                  <a:cubicBezTo>
                    <a:pt x="1094" y="697"/>
                    <a:pt x="1094" y="697"/>
                    <a:pt x="1094" y="697"/>
                  </a:cubicBezTo>
                  <a:close/>
                  <a:moveTo>
                    <a:pt x="751" y="630"/>
                  </a:moveTo>
                  <a:cubicBezTo>
                    <a:pt x="751" y="630"/>
                    <a:pt x="751" y="630"/>
                    <a:pt x="751" y="630"/>
                  </a:cubicBezTo>
                  <a:cubicBezTo>
                    <a:pt x="746" y="630"/>
                    <a:pt x="741" y="631"/>
                    <a:pt x="736" y="631"/>
                  </a:cubicBezTo>
                  <a:cubicBezTo>
                    <a:pt x="729" y="631"/>
                    <a:pt x="724" y="631"/>
                    <a:pt x="719" y="631"/>
                  </a:cubicBezTo>
                  <a:cubicBezTo>
                    <a:pt x="689" y="631"/>
                    <a:pt x="689" y="631"/>
                    <a:pt x="689" y="631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9" y="554"/>
                    <a:pt x="709" y="554"/>
                    <a:pt x="709" y="554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32" y="494"/>
                    <a:pt x="739" y="494"/>
                    <a:pt x="746" y="494"/>
                  </a:cubicBezTo>
                  <a:cubicBezTo>
                    <a:pt x="769" y="494"/>
                    <a:pt x="769" y="494"/>
                    <a:pt x="769" y="494"/>
                  </a:cubicBezTo>
                  <a:cubicBezTo>
                    <a:pt x="809" y="494"/>
                    <a:pt x="834" y="496"/>
                    <a:pt x="843" y="509"/>
                  </a:cubicBezTo>
                  <a:cubicBezTo>
                    <a:pt x="850" y="518"/>
                    <a:pt x="849" y="535"/>
                    <a:pt x="841" y="560"/>
                  </a:cubicBezTo>
                  <a:cubicBezTo>
                    <a:pt x="827" y="603"/>
                    <a:pt x="809" y="626"/>
                    <a:pt x="751" y="630"/>
                  </a:cubicBezTo>
                  <a:moveTo>
                    <a:pt x="620" y="441"/>
                  </a:moveTo>
                  <a:cubicBezTo>
                    <a:pt x="613" y="465"/>
                    <a:pt x="613" y="465"/>
                    <a:pt x="613" y="465"/>
                  </a:cubicBezTo>
                  <a:cubicBezTo>
                    <a:pt x="545" y="689"/>
                    <a:pt x="545" y="689"/>
                    <a:pt x="545" y="689"/>
                  </a:cubicBezTo>
                  <a:cubicBezTo>
                    <a:pt x="542" y="697"/>
                    <a:pt x="542" y="697"/>
                    <a:pt x="542" y="697"/>
                  </a:cubicBezTo>
                  <a:cubicBezTo>
                    <a:pt x="321" y="697"/>
                    <a:pt x="321" y="697"/>
                    <a:pt x="321" y="697"/>
                  </a:cubicBezTo>
                  <a:cubicBezTo>
                    <a:pt x="303" y="661"/>
                    <a:pt x="303" y="661"/>
                    <a:pt x="303" y="661"/>
                  </a:cubicBezTo>
                  <a:cubicBezTo>
                    <a:pt x="542" y="417"/>
                    <a:pt x="542" y="417"/>
                    <a:pt x="542" y="417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62" y="417"/>
                    <a:pt x="262" y="417"/>
                    <a:pt x="262" y="417"/>
                  </a:cubicBezTo>
                  <a:cubicBezTo>
                    <a:pt x="149" y="417"/>
                    <a:pt x="149" y="417"/>
                    <a:pt x="149" y="4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620" y="18"/>
                    <a:pt x="620" y="18"/>
                    <a:pt x="620" y="18"/>
                  </a:cubicBezTo>
                  <a:cubicBezTo>
                    <a:pt x="620" y="441"/>
                    <a:pt x="620" y="441"/>
                    <a:pt x="620" y="441"/>
                  </a:cubicBezTo>
                  <a:cubicBezTo>
                    <a:pt x="620" y="441"/>
                    <a:pt x="620" y="441"/>
                    <a:pt x="620" y="441"/>
                  </a:cubicBezTo>
                  <a:close/>
                  <a:moveTo>
                    <a:pt x="178" y="697"/>
                  </a:moveTo>
                  <a:cubicBezTo>
                    <a:pt x="179" y="695"/>
                    <a:pt x="179" y="695"/>
                    <a:pt x="179" y="695"/>
                  </a:cubicBezTo>
                  <a:cubicBezTo>
                    <a:pt x="180" y="697"/>
                    <a:pt x="180" y="697"/>
                    <a:pt x="180" y="697"/>
                  </a:cubicBezTo>
                  <a:cubicBezTo>
                    <a:pt x="178" y="697"/>
                    <a:pt x="178" y="697"/>
                    <a:pt x="178" y="697"/>
                  </a:cubicBezTo>
                  <a:cubicBezTo>
                    <a:pt x="178" y="697"/>
                    <a:pt x="178" y="697"/>
                    <a:pt x="178" y="697"/>
                  </a:cubicBezTo>
                  <a:close/>
                  <a:moveTo>
                    <a:pt x="1778" y="0"/>
                  </a:moveTo>
                  <a:cubicBezTo>
                    <a:pt x="1778" y="457"/>
                    <a:pt x="1778" y="457"/>
                    <a:pt x="1778" y="457"/>
                  </a:cubicBezTo>
                  <a:cubicBezTo>
                    <a:pt x="1763" y="469"/>
                    <a:pt x="1749" y="483"/>
                    <a:pt x="1736" y="498"/>
                  </a:cubicBezTo>
                  <a:cubicBezTo>
                    <a:pt x="1736" y="0"/>
                    <a:pt x="1736" y="0"/>
                    <a:pt x="1736" y="0"/>
                  </a:cubicBezTo>
                  <a:cubicBezTo>
                    <a:pt x="1229" y="0"/>
                    <a:pt x="1229" y="0"/>
                    <a:pt x="1229" y="0"/>
                  </a:cubicBezTo>
                  <a:cubicBezTo>
                    <a:pt x="1229" y="416"/>
                    <a:pt x="1229" y="416"/>
                    <a:pt x="1229" y="416"/>
                  </a:cubicBezTo>
                  <a:cubicBezTo>
                    <a:pt x="1187" y="416"/>
                    <a:pt x="1187" y="416"/>
                    <a:pt x="1187" y="416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680" y="0"/>
                    <a:pt x="680" y="0"/>
                    <a:pt x="680" y="0"/>
                  </a:cubicBezTo>
                  <a:cubicBezTo>
                    <a:pt x="680" y="417"/>
                    <a:pt x="680" y="417"/>
                    <a:pt x="680" y="417"/>
                  </a:cubicBezTo>
                  <a:cubicBezTo>
                    <a:pt x="638" y="417"/>
                    <a:pt x="638" y="417"/>
                    <a:pt x="638" y="417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75"/>
                    <a:pt x="131" y="475"/>
                    <a:pt x="131" y="475"/>
                  </a:cubicBezTo>
                  <a:cubicBezTo>
                    <a:pt x="2" y="906"/>
                    <a:pt x="2" y="906"/>
                    <a:pt x="2" y="906"/>
                  </a:cubicBezTo>
                  <a:cubicBezTo>
                    <a:pt x="115" y="906"/>
                    <a:pt x="115" y="906"/>
                    <a:pt x="115" y="906"/>
                  </a:cubicBezTo>
                  <a:cubicBezTo>
                    <a:pt x="173" y="715"/>
                    <a:pt x="173" y="715"/>
                    <a:pt x="173" y="715"/>
                  </a:cubicBezTo>
                  <a:cubicBezTo>
                    <a:pt x="189" y="715"/>
                    <a:pt x="189" y="715"/>
                    <a:pt x="189" y="715"/>
                  </a:cubicBezTo>
                  <a:cubicBezTo>
                    <a:pt x="283" y="906"/>
                    <a:pt x="283" y="906"/>
                    <a:pt x="283" y="906"/>
                  </a:cubicBezTo>
                  <a:cubicBezTo>
                    <a:pt x="421" y="906"/>
                    <a:pt x="421" y="906"/>
                    <a:pt x="421" y="906"/>
                  </a:cubicBezTo>
                  <a:cubicBezTo>
                    <a:pt x="329" y="715"/>
                    <a:pt x="329" y="715"/>
                    <a:pt x="329" y="715"/>
                  </a:cubicBezTo>
                  <a:cubicBezTo>
                    <a:pt x="537" y="715"/>
                    <a:pt x="537" y="715"/>
                    <a:pt x="537" y="715"/>
                  </a:cubicBezTo>
                  <a:cubicBezTo>
                    <a:pt x="479" y="906"/>
                    <a:pt x="479" y="906"/>
                    <a:pt x="479" y="906"/>
                  </a:cubicBezTo>
                  <a:cubicBezTo>
                    <a:pt x="604" y="906"/>
                    <a:pt x="604" y="906"/>
                    <a:pt x="604" y="906"/>
                  </a:cubicBezTo>
                  <a:cubicBezTo>
                    <a:pt x="661" y="715"/>
                    <a:pt x="661" y="715"/>
                    <a:pt x="661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727" y="715"/>
                    <a:pt x="727" y="715"/>
                    <a:pt x="727" y="715"/>
                  </a:cubicBezTo>
                  <a:cubicBezTo>
                    <a:pt x="730" y="715"/>
                    <a:pt x="730" y="715"/>
                    <a:pt x="730" y="715"/>
                  </a:cubicBezTo>
                  <a:cubicBezTo>
                    <a:pt x="965" y="715"/>
                    <a:pt x="965" y="715"/>
                    <a:pt x="965" y="715"/>
                  </a:cubicBezTo>
                  <a:cubicBezTo>
                    <a:pt x="910" y="905"/>
                    <a:pt x="910" y="905"/>
                    <a:pt x="910" y="905"/>
                  </a:cubicBezTo>
                  <a:cubicBezTo>
                    <a:pt x="1035" y="905"/>
                    <a:pt x="1035" y="905"/>
                    <a:pt x="1035" y="905"/>
                  </a:cubicBezTo>
                  <a:cubicBezTo>
                    <a:pt x="1088" y="715"/>
                    <a:pt x="1088" y="715"/>
                    <a:pt x="1088" y="715"/>
                  </a:cubicBezTo>
                  <a:cubicBezTo>
                    <a:pt x="1145" y="715"/>
                    <a:pt x="1145" y="715"/>
                    <a:pt x="1145" y="715"/>
                  </a:cubicBezTo>
                  <a:cubicBezTo>
                    <a:pt x="1146" y="905"/>
                    <a:pt x="1146" y="905"/>
                    <a:pt x="1146" y="905"/>
                  </a:cubicBezTo>
                  <a:cubicBezTo>
                    <a:pt x="1252" y="905"/>
                    <a:pt x="1252" y="905"/>
                    <a:pt x="1252" y="905"/>
                  </a:cubicBezTo>
                  <a:cubicBezTo>
                    <a:pt x="1372" y="715"/>
                    <a:pt x="1372" y="715"/>
                    <a:pt x="1372" y="715"/>
                  </a:cubicBezTo>
                  <a:cubicBezTo>
                    <a:pt x="1451" y="715"/>
                    <a:pt x="1451" y="715"/>
                    <a:pt x="1451" y="715"/>
                  </a:cubicBezTo>
                  <a:cubicBezTo>
                    <a:pt x="1410" y="905"/>
                    <a:pt x="1410" y="905"/>
                    <a:pt x="1410" y="905"/>
                  </a:cubicBezTo>
                  <a:cubicBezTo>
                    <a:pt x="1534" y="905"/>
                    <a:pt x="1534" y="905"/>
                    <a:pt x="1534" y="905"/>
                  </a:cubicBezTo>
                  <a:cubicBezTo>
                    <a:pt x="1574" y="715"/>
                    <a:pt x="1574" y="715"/>
                    <a:pt x="1574" y="715"/>
                  </a:cubicBezTo>
                  <a:cubicBezTo>
                    <a:pt x="1645" y="715"/>
                    <a:pt x="1645" y="715"/>
                    <a:pt x="1645" y="715"/>
                  </a:cubicBezTo>
                  <a:cubicBezTo>
                    <a:pt x="1643" y="774"/>
                    <a:pt x="1658" y="827"/>
                    <a:pt x="1697" y="863"/>
                  </a:cubicBezTo>
                  <a:cubicBezTo>
                    <a:pt x="1745" y="907"/>
                    <a:pt x="1818" y="916"/>
                    <a:pt x="1872" y="916"/>
                  </a:cubicBezTo>
                  <a:cubicBezTo>
                    <a:pt x="1947" y="916"/>
                    <a:pt x="2024" y="905"/>
                    <a:pt x="2102" y="888"/>
                  </a:cubicBezTo>
                  <a:cubicBezTo>
                    <a:pt x="2145" y="715"/>
                    <a:pt x="2145" y="715"/>
                    <a:pt x="2145" y="715"/>
                  </a:cubicBezTo>
                  <a:cubicBezTo>
                    <a:pt x="2285" y="715"/>
                    <a:pt x="2285" y="715"/>
                    <a:pt x="2285" y="715"/>
                  </a:cubicBezTo>
                  <a:cubicBezTo>
                    <a:pt x="2285" y="0"/>
                    <a:pt x="2285" y="0"/>
                    <a:pt x="2285" y="0"/>
                  </a:cubicBezTo>
                  <a:cubicBezTo>
                    <a:pt x="1778" y="0"/>
                    <a:pt x="1778" y="0"/>
                    <a:pt x="1778" y="0"/>
                  </a:cubicBezTo>
                  <a:cubicBezTo>
                    <a:pt x="1778" y="0"/>
                    <a:pt x="1778" y="0"/>
                    <a:pt x="1778" y="0"/>
                  </a:cubicBezTo>
                  <a:close/>
                  <a:moveTo>
                    <a:pt x="222" y="1195"/>
                  </a:moveTo>
                  <a:cubicBezTo>
                    <a:pt x="203" y="1286"/>
                    <a:pt x="203" y="1286"/>
                    <a:pt x="203" y="1286"/>
                  </a:cubicBezTo>
                  <a:cubicBezTo>
                    <a:pt x="200" y="1299"/>
                    <a:pt x="196" y="1320"/>
                    <a:pt x="220" y="1320"/>
                  </a:cubicBezTo>
                  <a:cubicBezTo>
                    <a:pt x="249" y="1320"/>
                    <a:pt x="253" y="1298"/>
                    <a:pt x="259" y="1272"/>
                  </a:cubicBezTo>
                  <a:cubicBezTo>
                    <a:pt x="275" y="1195"/>
                    <a:pt x="275" y="1195"/>
                    <a:pt x="275" y="1195"/>
                  </a:cubicBezTo>
                  <a:cubicBezTo>
                    <a:pt x="321" y="1195"/>
                    <a:pt x="321" y="1195"/>
                    <a:pt x="321" y="1195"/>
                  </a:cubicBezTo>
                  <a:cubicBezTo>
                    <a:pt x="300" y="1296"/>
                    <a:pt x="300" y="1296"/>
                    <a:pt x="300" y="1296"/>
                  </a:cubicBezTo>
                  <a:cubicBezTo>
                    <a:pt x="294" y="1329"/>
                    <a:pt x="293" y="1333"/>
                    <a:pt x="292" y="1337"/>
                  </a:cubicBezTo>
                  <a:cubicBezTo>
                    <a:pt x="292" y="1341"/>
                    <a:pt x="291" y="1344"/>
                    <a:pt x="291" y="1348"/>
                  </a:cubicBezTo>
                  <a:cubicBezTo>
                    <a:pt x="247" y="1348"/>
                    <a:pt x="247" y="1348"/>
                    <a:pt x="247" y="1348"/>
                  </a:cubicBezTo>
                  <a:cubicBezTo>
                    <a:pt x="250" y="1328"/>
                    <a:pt x="250" y="1328"/>
                    <a:pt x="250" y="1328"/>
                  </a:cubicBezTo>
                  <a:cubicBezTo>
                    <a:pt x="244" y="1334"/>
                    <a:pt x="229" y="1352"/>
                    <a:pt x="200" y="1352"/>
                  </a:cubicBezTo>
                  <a:cubicBezTo>
                    <a:pt x="179" y="1352"/>
                    <a:pt x="164" y="1343"/>
                    <a:pt x="158" y="1331"/>
                  </a:cubicBezTo>
                  <a:cubicBezTo>
                    <a:pt x="151" y="1319"/>
                    <a:pt x="155" y="1297"/>
                    <a:pt x="157" y="1290"/>
                  </a:cubicBezTo>
                  <a:cubicBezTo>
                    <a:pt x="177" y="1195"/>
                    <a:pt x="177" y="1195"/>
                    <a:pt x="177" y="1195"/>
                  </a:cubicBezTo>
                  <a:cubicBezTo>
                    <a:pt x="222" y="1195"/>
                    <a:pt x="222" y="1195"/>
                    <a:pt x="222" y="1195"/>
                  </a:cubicBezTo>
                  <a:cubicBezTo>
                    <a:pt x="222" y="1195"/>
                    <a:pt x="222" y="1195"/>
                    <a:pt x="222" y="1195"/>
                  </a:cubicBezTo>
                  <a:close/>
                  <a:moveTo>
                    <a:pt x="514" y="1225"/>
                  </a:moveTo>
                  <a:cubicBezTo>
                    <a:pt x="550" y="1225"/>
                    <a:pt x="550" y="1225"/>
                    <a:pt x="550" y="1225"/>
                  </a:cubicBezTo>
                  <a:cubicBezTo>
                    <a:pt x="556" y="1196"/>
                    <a:pt x="556" y="1196"/>
                    <a:pt x="556" y="1196"/>
                  </a:cubicBezTo>
                  <a:cubicBezTo>
                    <a:pt x="520" y="1196"/>
                    <a:pt x="520" y="1196"/>
                    <a:pt x="520" y="1196"/>
                  </a:cubicBezTo>
                  <a:cubicBezTo>
                    <a:pt x="530" y="1149"/>
                    <a:pt x="530" y="1149"/>
                    <a:pt x="530" y="1149"/>
                  </a:cubicBezTo>
                  <a:cubicBezTo>
                    <a:pt x="482" y="1166"/>
                    <a:pt x="482" y="1166"/>
                    <a:pt x="482" y="1166"/>
                  </a:cubicBezTo>
                  <a:cubicBezTo>
                    <a:pt x="475" y="1196"/>
                    <a:pt x="475" y="1196"/>
                    <a:pt x="475" y="1196"/>
                  </a:cubicBezTo>
                  <a:cubicBezTo>
                    <a:pt x="414" y="1196"/>
                    <a:pt x="414" y="1196"/>
                    <a:pt x="414" y="1196"/>
                  </a:cubicBezTo>
                  <a:cubicBezTo>
                    <a:pt x="424" y="1149"/>
                    <a:pt x="424" y="1149"/>
                    <a:pt x="424" y="1149"/>
                  </a:cubicBezTo>
                  <a:cubicBezTo>
                    <a:pt x="376" y="1166"/>
                    <a:pt x="376" y="1166"/>
                    <a:pt x="376" y="1166"/>
                  </a:cubicBezTo>
                  <a:cubicBezTo>
                    <a:pt x="369" y="1196"/>
                    <a:pt x="369" y="1196"/>
                    <a:pt x="369" y="1196"/>
                  </a:cubicBezTo>
                  <a:cubicBezTo>
                    <a:pt x="340" y="1196"/>
                    <a:pt x="340" y="1196"/>
                    <a:pt x="340" y="1196"/>
                  </a:cubicBezTo>
                  <a:cubicBezTo>
                    <a:pt x="333" y="1225"/>
                    <a:pt x="333" y="1225"/>
                    <a:pt x="333" y="1225"/>
                  </a:cubicBezTo>
                  <a:cubicBezTo>
                    <a:pt x="363" y="1225"/>
                    <a:pt x="363" y="1225"/>
                    <a:pt x="363" y="1225"/>
                  </a:cubicBezTo>
                  <a:cubicBezTo>
                    <a:pt x="345" y="1310"/>
                    <a:pt x="345" y="1310"/>
                    <a:pt x="345" y="1310"/>
                  </a:cubicBezTo>
                  <a:cubicBezTo>
                    <a:pt x="342" y="1322"/>
                    <a:pt x="336" y="1351"/>
                    <a:pt x="382" y="1351"/>
                  </a:cubicBezTo>
                  <a:cubicBezTo>
                    <a:pt x="389" y="1351"/>
                    <a:pt x="402" y="1350"/>
                    <a:pt x="417" y="1346"/>
                  </a:cubicBezTo>
                  <a:cubicBezTo>
                    <a:pt x="424" y="1317"/>
                    <a:pt x="424" y="1317"/>
                    <a:pt x="424" y="1317"/>
                  </a:cubicBezTo>
                  <a:cubicBezTo>
                    <a:pt x="418" y="1317"/>
                    <a:pt x="415" y="1317"/>
                    <a:pt x="408" y="1317"/>
                  </a:cubicBezTo>
                  <a:cubicBezTo>
                    <a:pt x="388" y="1317"/>
                    <a:pt x="391" y="1309"/>
                    <a:pt x="393" y="1295"/>
                  </a:cubicBezTo>
                  <a:cubicBezTo>
                    <a:pt x="408" y="1225"/>
                    <a:pt x="408" y="1225"/>
                    <a:pt x="408" y="1225"/>
                  </a:cubicBezTo>
                  <a:cubicBezTo>
                    <a:pt x="469" y="1225"/>
                    <a:pt x="469" y="1225"/>
                    <a:pt x="469" y="1225"/>
                  </a:cubicBezTo>
                  <a:cubicBezTo>
                    <a:pt x="451" y="1310"/>
                    <a:pt x="451" y="1310"/>
                    <a:pt x="451" y="1310"/>
                  </a:cubicBezTo>
                  <a:cubicBezTo>
                    <a:pt x="448" y="1322"/>
                    <a:pt x="442" y="1351"/>
                    <a:pt x="488" y="1351"/>
                  </a:cubicBezTo>
                  <a:cubicBezTo>
                    <a:pt x="495" y="1351"/>
                    <a:pt x="508" y="1350"/>
                    <a:pt x="523" y="1346"/>
                  </a:cubicBezTo>
                  <a:cubicBezTo>
                    <a:pt x="530" y="1317"/>
                    <a:pt x="530" y="1317"/>
                    <a:pt x="530" y="1317"/>
                  </a:cubicBezTo>
                  <a:cubicBezTo>
                    <a:pt x="524" y="1317"/>
                    <a:pt x="521" y="1317"/>
                    <a:pt x="514" y="1317"/>
                  </a:cubicBezTo>
                  <a:cubicBezTo>
                    <a:pt x="494" y="1317"/>
                    <a:pt x="496" y="1309"/>
                    <a:pt x="499" y="1295"/>
                  </a:cubicBezTo>
                  <a:cubicBezTo>
                    <a:pt x="514" y="1225"/>
                    <a:pt x="514" y="1225"/>
                    <a:pt x="514" y="1225"/>
                  </a:cubicBezTo>
                  <a:cubicBezTo>
                    <a:pt x="514" y="1225"/>
                    <a:pt x="514" y="1225"/>
                    <a:pt x="514" y="1225"/>
                  </a:cubicBezTo>
                  <a:close/>
                  <a:moveTo>
                    <a:pt x="579" y="1194"/>
                  </a:moveTo>
                  <a:cubicBezTo>
                    <a:pt x="624" y="1194"/>
                    <a:pt x="624" y="1194"/>
                    <a:pt x="624" y="1194"/>
                  </a:cubicBezTo>
                  <a:cubicBezTo>
                    <a:pt x="591" y="1348"/>
                    <a:pt x="591" y="1348"/>
                    <a:pt x="591" y="1348"/>
                  </a:cubicBezTo>
                  <a:cubicBezTo>
                    <a:pt x="546" y="1348"/>
                    <a:pt x="546" y="1348"/>
                    <a:pt x="546" y="1348"/>
                  </a:cubicBezTo>
                  <a:cubicBezTo>
                    <a:pt x="579" y="1194"/>
                    <a:pt x="579" y="1194"/>
                    <a:pt x="579" y="1194"/>
                  </a:cubicBezTo>
                  <a:cubicBezTo>
                    <a:pt x="579" y="1194"/>
                    <a:pt x="579" y="1194"/>
                    <a:pt x="579" y="1194"/>
                  </a:cubicBezTo>
                  <a:close/>
                  <a:moveTo>
                    <a:pt x="591" y="1129"/>
                  </a:moveTo>
                  <a:cubicBezTo>
                    <a:pt x="640" y="1129"/>
                    <a:pt x="640" y="1129"/>
                    <a:pt x="640" y="1129"/>
                  </a:cubicBezTo>
                  <a:cubicBezTo>
                    <a:pt x="631" y="1168"/>
                    <a:pt x="631" y="1168"/>
                    <a:pt x="631" y="1168"/>
                  </a:cubicBezTo>
                  <a:cubicBezTo>
                    <a:pt x="583" y="1168"/>
                    <a:pt x="583" y="1168"/>
                    <a:pt x="583" y="1168"/>
                  </a:cubicBezTo>
                  <a:cubicBezTo>
                    <a:pt x="591" y="1129"/>
                    <a:pt x="591" y="1129"/>
                    <a:pt x="591" y="1129"/>
                  </a:cubicBezTo>
                  <a:cubicBezTo>
                    <a:pt x="591" y="1129"/>
                    <a:pt x="591" y="1129"/>
                    <a:pt x="591" y="1129"/>
                  </a:cubicBezTo>
                  <a:close/>
                  <a:moveTo>
                    <a:pt x="653" y="1222"/>
                  </a:moveTo>
                  <a:cubicBezTo>
                    <a:pt x="654" y="1221"/>
                    <a:pt x="657" y="1205"/>
                    <a:pt x="659" y="1194"/>
                  </a:cubicBezTo>
                  <a:cubicBezTo>
                    <a:pt x="702" y="1194"/>
                    <a:pt x="702" y="1194"/>
                    <a:pt x="702" y="1194"/>
                  </a:cubicBezTo>
                  <a:cubicBezTo>
                    <a:pt x="698" y="1217"/>
                    <a:pt x="698" y="1217"/>
                    <a:pt x="698" y="1217"/>
                  </a:cubicBezTo>
                  <a:cubicBezTo>
                    <a:pt x="704" y="1210"/>
                    <a:pt x="720" y="1191"/>
                    <a:pt x="753" y="1191"/>
                  </a:cubicBezTo>
                  <a:cubicBezTo>
                    <a:pt x="784" y="1191"/>
                    <a:pt x="793" y="1209"/>
                    <a:pt x="794" y="1220"/>
                  </a:cubicBezTo>
                  <a:cubicBezTo>
                    <a:pt x="796" y="1229"/>
                    <a:pt x="795" y="1236"/>
                    <a:pt x="789" y="1265"/>
                  </a:cubicBezTo>
                  <a:cubicBezTo>
                    <a:pt x="771" y="1348"/>
                    <a:pt x="771" y="1348"/>
                    <a:pt x="771" y="1348"/>
                  </a:cubicBezTo>
                  <a:cubicBezTo>
                    <a:pt x="725" y="1348"/>
                    <a:pt x="725" y="1348"/>
                    <a:pt x="725" y="1348"/>
                  </a:cubicBezTo>
                  <a:cubicBezTo>
                    <a:pt x="746" y="1253"/>
                    <a:pt x="746" y="1253"/>
                    <a:pt x="746" y="1253"/>
                  </a:cubicBezTo>
                  <a:cubicBezTo>
                    <a:pt x="747" y="1246"/>
                    <a:pt x="748" y="1241"/>
                    <a:pt x="746" y="1236"/>
                  </a:cubicBezTo>
                  <a:cubicBezTo>
                    <a:pt x="745" y="1230"/>
                    <a:pt x="739" y="1223"/>
                    <a:pt x="728" y="1223"/>
                  </a:cubicBezTo>
                  <a:cubicBezTo>
                    <a:pt x="718" y="1223"/>
                    <a:pt x="708" y="1227"/>
                    <a:pt x="702" y="1235"/>
                  </a:cubicBezTo>
                  <a:cubicBezTo>
                    <a:pt x="698" y="1239"/>
                    <a:pt x="694" y="1246"/>
                    <a:pt x="691" y="1258"/>
                  </a:cubicBezTo>
                  <a:cubicBezTo>
                    <a:pt x="672" y="1348"/>
                    <a:pt x="672" y="1348"/>
                    <a:pt x="672" y="1348"/>
                  </a:cubicBezTo>
                  <a:cubicBezTo>
                    <a:pt x="627" y="1348"/>
                    <a:pt x="627" y="1348"/>
                    <a:pt x="627" y="1348"/>
                  </a:cubicBezTo>
                  <a:cubicBezTo>
                    <a:pt x="653" y="1222"/>
                    <a:pt x="653" y="1222"/>
                    <a:pt x="653" y="1222"/>
                  </a:cubicBezTo>
                  <a:cubicBezTo>
                    <a:pt x="653" y="1222"/>
                    <a:pt x="653" y="1222"/>
                    <a:pt x="653" y="1222"/>
                  </a:cubicBezTo>
                  <a:close/>
                  <a:moveTo>
                    <a:pt x="985" y="1196"/>
                  </a:moveTo>
                  <a:cubicBezTo>
                    <a:pt x="981" y="1207"/>
                    <a:pt x="978" y="1218"/>
                    <a:pt x="975" y="1233"/>
                  </a:cubicBezTo>
                  <a:cubicBezTo>
                    <a:pt x="951" y="1346"/>
                    <a:pt x="951" y="1346"/>
                    <a:pt x="951" y="1346"/>
                  </a:cubicBezTo>
                  <a:cubicBezTo>
                    <a:pt x="939" y="1403"/>
                    <a:pt x="891" y="1409"/>
                    <a:pt x="861" y="1409"/>
                  </a:cubicBezTo>
                  <a:cubicBezTo>
                    <a:pt x="839" y="1409"/>
                    <a:pt x="797" y="1406"/>
                    <a:pt x="804" y="1359"/>
                  </a:cubicBezTo>
                  <a:cubicBezTo>
                    <a:pt x="847" y="1359"/>
                    <a:pt x="847" y="1359"/>
                    <a:pt x="847" y="1359"/>
                  </a:cubicBezTo>
                  <a:cubicBezTo>
                    <a:pt x="847" y="1362"/>
                    <a:pt x="847" y="1367"/>
                    <a:pt x="850" y="1372"/>
                  </a:cubicBezTo>
                  <a:cubicBezTo>
                    <a:pt x="852" y="1376"/>
                    <a:pt x="858" y="1380"/>
                    <a:pt x="869" y="1380"/>
                  </a:cubicBezTo>
                  <a:cubicBezTo>
                    <a:pt x="883" y="1380"/>
                    <a:pt x="896" y="1374"/>
                    <a:pt x="902" y="1360"/>
                  </a:cubicBezTo>
                  <a:cubicBezTo>
                    <a:pt x="905" y="1353"/>
                    <a:pt x="906" y="1347"/>
                    <a:pt x="912" y="1324"/>
                  </a:cubicBezTo>
                  <a:cubicBezTo>
                    <a:pt x="893" y="1343"/>
                    <a:pt x="877" y="1345"/>
                    <a:pt x="866" y="1345"/>
                  </a:cubicBezTo>
                  <a:cubicBezTo>
                    <a:pt x="822" y="1345"/>
                    <a:pt x="809" y="1307"/>
                    <a:pt x="817" y="1270"/>
                  </a:cubicBezTo>
                  <a:cubicBezTo>
                    <a:pt x="825" y="1231"/>
                    <a:pt x="855" y="1194"/>
                    <a:pt x="899" y="1194"/>
                  </a:cubicBezTo>
                  <a:cubicBezTo>
                    <a:pt x="927" y="1194"/>
                    <a:pt x="934" y="1209"/>
                    <a:pt x="937" y="1216"/>
                  </a:cubicBezTo>
                  <a:cubicBezTo>
                    <a:pt x="943" y="1196"/>
                    <a:pt x="943" y="1196"/>
                    <a:pt x="943" y="1196"/>
                  </a:cubicBezTo>
                  <a:cubicBezTo>
                    <a:pt x="985" y="1196"/>
                    <a:pt x="985" y="1196"/>
                    <a:pt x="985" y="1196"/>
                  </a:cubicBezTo>
                  <a:cubicBezTo>
                    <a:pt x="985" y="1196"/>
                    <a:pt x="985" y="1196"/>
                    <a:pt x="985" y="1196"/>
                  </a:cubicBezTo>
                  <a:close/>
                  <a:moveTo>
                    <a:pt x="883" y="1315"/>
                  </a:moveTo>
                  <a:cubicBezTo>
                    <a:pt x="914" y="1315"/>
                    <a:pt x="922" y="1277"/>
                    <a:pt x="924" y="1271"/>
                  </a:cubicBezTo>
                  <a:cubicBezTo>
                    <a:pt x="927" y="1253"/>
                    <a:pt x="930" y="1224"/>
                    <a:pt x="903" y="1224"/>
                  </a:cubicBezTo>
                  <a:cubicBezTo>
                    <a:pt x="886" y="1224"/>
                    <a:pt x="869" y="1237"/>
                    <a:pt x="862" y="1270"/>
                  </a:cubicBezTo>
                  <a:cubicBezTo>
                    <a:pt x="861" y="1277"/>
                    <a:pt x="853" y="1315"/>
                    <a:pt x="883" y="1315"/>
                  </a:cubicBezTo>
                  <a:moveTo>
                    <a:pt x="1164" y="1346"/>
                  </a:moveTo>
                  <a:cubicBezTo>
                    <a:pt x="1149" y="1350"/>
                    <a:pt x="1136" y="1351"/>
                    <a:pt x="1129" y="1351"/>
                  </a:cubicBezTo>
                  <a:cubicBezTo>
                    <a:pt x="1083" y="1351"/>
                    <a:pt x="1089" y="1322"/>
                    <a:pt x="1092" y="1310"/>
                  </a:cubicBezTo>
                  <a:cubicBezTo>
                    <a:pt x="1110" y="1225"/>
                    <a:pt x="1110" y="1225"/>
                    <a:pt x="1110" y="1225"/>
                  </a:cubicBezTo>
                  <a:cubicBezTo>
                    <a:pt x="1080" y="1225"/>
                    <a:pt x="1080" y="1225"/>
                    <a:pt x="1080" y="1225"/>
                  </a:cubicBezTo>
                  <a:cubicBezTo>
                    <a:pt x="1087" y="1196"/>
                    <a:pt x="1087" y="1196"/>
                    <a:pt x="1087" y="1196"/>
                  </a:cubicBezTo>
                  <a:cubicBezTo>
                    <a:pt x="1116" y="1196"/>
                    <a:pt x="1116" y="1196"/>
                    <a:pt x="1116" y="1196"/>
                  </a:cubicBezTo>
                  <a:cubicBezTo>
                    <a:pt x="1123" y="1166"/>
                    <a:pt x="1123" y="1166"/>
                    <a:pt x="1123" y="1166"/>
                  </a:cubicBezTo>
                  <a:cubicBezTo>
                    <a:pt x="1171" y="1149"/>
                    <a:pt x="1171" y="1149"/>
                    <a:pt x="1171" y="1149"/>
                  </a:cubicBezTo>
                  <a:cubicBezTo>
                    <a:pt x="1161" y="1196"/>
                    <a:pt x="1161" y="1196"/>
                    <a:pt x="1161" y="1196"/>
                  </a:cubicBezTo>
                  <a:cubicBezTo>
                    <a:pt x="1198" y="1196"/>
                    <a:pt x="1198" y="1196"/>
                    <a:pt x="1198" y="1196"/>
                  </a:cubicBezTo>
                  <a:cubicBezTo>
                    <a:pt x="1191" y="1225"/>
                    <a:pt x="1191" y="1225"/>
                    <a:pt x="1191" y="1225"/>
                  </a:cubicBezTo>
                  <a:cubicBezTo>
                    <a:pt x="1155" y="1225"/>
                    <a:pt x="1155" y="1225"/>
                    <a:pt x="1155" y="1225"/>
                  </a:cubicBezTo>
                  <a:cubicBezTo>
                    <a:pt x="1140" y="1295"/>
                    <a:pt x="1140" y="1295"/>
                    <a:pt x="1140" y="1295"/>
                  </a:cubicBezTo>
                  <a:cubicBezTo>
                    <a:pt x="1137" y="1309"/>
                    <a:pt x="1135" y="1317"/>
                    <a:pt x="1155" y="1317"/>
                  </a:cubicBezTo>
                  <a:cubicBezTo>
                    <a:pt x="1162" y="1317"/>
                    <a:pt x="1165" y="1317"/>
                    <a:pt x="1171" y="1317"/>
                  </a:cubicBezTo>
                  <a:cubicBezTo>
                    <a:pt x="1164" y="1346"/>
                    <a:pt x="1164" y="1346"/>
                    <a:pt x="1164" y="1346"/>
                  </a:cubicBezTo>
                  <a:cubicBezTo>
                    <a:pt x="1164" y="1346"/>
                    <a:pt x="1164" y="1346"/>
                    <a:pt x="1164" y="1346"/>
                  </a:cubicBezTo>
                  <a:close/>
                  <a:moveTo>
                    <a:pt x="1235" y="1129"/>
                  </a:moveTo>
                  <a:cubicBezTo>
                    <a:pt x="1280" y="1129"/>
                    <a:pt x="1280" y="1129"/>
                    <a:pt x="1280" y="1129"/>
                  </a:cubicBezTo>
                  <a:cubicBezTo>
                    <a:pt x="1261" y="1216"/>
                    <a:pt x="1261" y="1216"/>
                    <a:pt x="1261" y="1216"/>
                  </a:cubicBezTo>
                  <a:cubicBezTo>
                    <a:pt x="1268" y="1208"/>
                    <a:pt x="1283" y="1193"/>
                    <a:pt x="1311" y="1193"/>
                  </a:cubicBezTo>
                  <a:cubicBezTo>
                    <a:pt x="1334" y="1193"/>
                    <a:pt x="1346" y="1204"/>
                    <a:pt x="1351" y="1214"/>
                  </a:cubicBezTo>
                  <a:cubicBezTo>
                    <a:pt x="1355" y="1221"/>
                    <a:pt x="1356" y="1235"/>
                    <a:pt x="1352" y="1255"/>
                  </a:cubicBezTo>
                  <a:cubicBezTo>
                    <a:pt x="1332" y="1348"/>
                    <a:pt x="1332" y="1348"/>
                    <a:pt x="1332" y="1348"/>
                  </a:cubicBezTo>
                  <a:cubicBezTo>
                    <a:pt x="1288" y="1348"/>
                    <a:pt x="1288" y="1348"/>
                    <a:pt x="1288" y="1348"/>
                  </a:cubicBezTo>
                  <a:cubicBezTo>
                    <a:pt x="1307" y="1256"/>
                    <a:pt x="1307" y="1256"/>
                    <a:pt x="1307" y="1256"/>
                  </a:cubicBezTo>
                  <a:cubicBezTo>
                    <a:pt x="1309" y="1248"/>
                    <a:pt x="1314" y="1223"/>
                    <a:pt x="1289" y="1223"/>
                  </a:cubicBezTo>
                  <a:cubicBezTo>
                    <a:pt x="1276" y="1223"/>
                    <a:pt x="1259" y="1230"/>
                    <a:pt x="1253" y="1254"/>
                  </a:cubicBezTo>
                  <a:cubicBezTo>
                    <a:pt x="1234" y="1348"/>
                    <a:pt x="1234" y="1348"/>
                    <a:pt x="1234" y="1348"/>
                  </a:cubicBezTo>
                  <a:cubicBezTo>
                    <a:pt x="1189" y="1348"/>
                    <a:pt x="1189" y="1348"/>
                    <a:pt x="1189" y="1348"/>
                  </a:cubicBezTo>
                  <a:cubicBezTo>
                    <a:pt x="1235" y="1129"/>
                    <a:pt x="1235" y="1129"/>
                    <a:pt x="1235" y="1129"/>
                  </a:cubicBezTo>
                  <a:cubicBezTo>
                    <a:pt x="1235" y="1129"/>
                    <a:pt x="1235" y="1129"/>
                    <a:pt x="1235" y="1129"/>
                  </a:cubicBezTo>
                  <a:close/>
                  <a:moveTo>
                    <a:pt x="1387" y="1232"/>
                  </a:moveTo>
                  <a:cubicBezTo>
                    <a:pt x="1389" y="1225"/>
                    <a:pt x="1392" y="1203"/>
                    <a:pt x="1393" y="1194"/>
                  </a:cubicBezTo>
                  <a:cubicBezTo>
                    <a:pt x="1435" y="1194"/>
                    <a:pt x="1435" y="1194"/>
                    <a:pt x="1435" y="1194"/>
                  </a:cubicBezTo>
                  <a:cubicBezTo>
                    <a:pt x="1430" y="1223"/>
                    <a:pt x="1430" y="1223"/>
                    <a:pt x="1430" y="1223"/>
                  </a:cubicBezTo>
                  <a:cubicBezTo>
                    <a:pt x="1438" y="1211"/>
                    <a:pt x="1452" y="1192"/>
                    <a:pt x="1489" y="1194"/>
                  </a:cubicBezTo>
                  <a:cubicBezTo>
                    <a:pt x="1480" y="1234"/>
                    <a:pt x="1480" y="1234"/>
                    <a:pt x="1480" y="1234"/>
                  </a:cubicBezTo>
                  <a:cubicBezTo>
                    <a:pt x="1435" y="1230"/>
                    <a:pt x="1428" y="1253"/>
                    <a:pt x="1424" y="1273"/>
                  </a:cubicBezTo>
                  <a:cubicBezTo>
                    <a:pt x="1408" y="1348"/>
                    <a:pt x="1408" y="1348"/>
                    <a:pt x="1408" y="1348"/>
                  </a:cubicBezTo>
                  <a:cubicBezTo>
                    <a:pt x="1363" y="1348"/>
                    <a:pt x="1363" y="1348"/>
                    <a:pt x="1363" y="1348"/>
                  </a:cubicBezTo>
                  <a:cubicBezTo>
                    <a:pt x="1387" y="1232"/>
                    <a:pt x="1387" y="1232"/>
                    <a:pt x="1387" y="1232"/>
                  </a:cubicBezTo>
                  <a:cubicBezTo>
                    <a:pt x="1387" y="1232"/>
                    <a:pt x="1387" y="1232"/>
                    <a:pt x="1387" y="1232"/>
                  </a:cubicBezTo>
                  <a:close/>
                  <a:moveTo>
                    <a:pt x="1582" y="1191"/>
                  </a:moveTo>
                  <a:cubicBezTo>
                    <a:pt x="1637" y="1191"/>
                    <a:pt x="1654" y="1229"/>
                    <a:pt x="1644" y="1271"/>
                  </a:cubicBezTo>
                  <a:cubicBezTo>
                    <a:pt x="1635" y="1315"/>
                    <a:pt x="1602" y="1353"/>
                    <a:pt x="1546" y="1353"/>
                  </a:cubicBezTo>
                  <a:cubicBezTo>
                    <a:pt x="1503" y="1353"/>
                    <a:pt x="1474" y="1326"/>
                    <a:pt x="1485" y="1273"/>
                  </a:cubicBezTo>
                  <a:cubicBezTo>
                    <a:pt x="1493" y="1236"/>
                    <a:pt x="1521" y="1191"/>
                    <a:pt x="1582" y="1191"/>
                  </a:cubicBezTo>
                  <a:moveTo>
                    <a:pt x="1555" y="1322"/>
                  </a:moveTo>
                  <a:cubicBezTo>
                    <a:pt x="1574" y="1322"/>
                    <a:pt x="1590" y="1310"/>
                    <a:pt x="1599" y="1270"/>
                  </a:cubicBezTo>
                  <a:cubicBezTo>
                    <a:pt x="1603" y="1250"/>
                    <a:pt x="1605" y="1221"/>
                    <a:pt x="1575" y="1221"/>
                  </a:cubicBezTo>
                  <a:cubicBezTo>
                    <a:pt x="1543" y="1221"/>
                    <a:pt x="1534" y="1259"/>
                    <a:pt x="1531" y="1273"/>
                  </a:cubicBezTo>
                  <a:cubicBezTo>
                    <a:pt x="1524" y="1307"/>
                    <a:pt x="1532" y="1322"/>
                    <a:pt x="1555" y="1322"/>
                  </a:cubicBezTo>
                  <a:moveTo>
                    <a:pt x="1734" y="1195"/>
                  </a:moveTo>
                  <a:cubicBezTo>
                    <a:pt x="1714" y="1286"/>
                    <a:pt x="1714" y="1286"/>
                    <a:pt x="1714" y="1286"/>
                  </a:cubicBezTo>
                  <a:cubicBezTo>
                    <a:pt x="1711" y="1299"/>
                    <a:pt x="1707" y="1320"/>
                    <a:pt x="1731" y="1320"/>
                  </a:cubicBezTo>
                  <a:cubicBezTo>
                    <a:pt x="1760" y="1320"/>
                    <a:pt x="1765" y="1298"/>
                    <a:pt x="1770" y="1272"/>
                  </a:cubicBezTo>
                  <a:cubicBezTo>
                    <a:pt x="1786" y="1195"/>
                    <a:pt x="1786" y="1195"/>
                    <a:pt x="1786" y="1195"/>
                  </a:cubicBezTo>
                  <a:cubicBezTo>
                    <a:pt x="1833" y="1195"/>
                    <a:pt x="1833" y="1195"/>
                    <a:pt x="1833" y="1195"/>
                  </a:cubicBezTo>
                  <a:cubicBezTo>
                    <a:pt x="1811" y="1296"/>
                    <a:pt x="1811" y="1296"/>
                    <a:pt x="1811" y="1296"/>
                  </a:cubicBezTo>
                  <a:cubicBezTo>
                    <a:pt x="1805" y="1329"/>
                    <a:pt x="1804" y="1333"/>
                    <a:pt x="1804" y="1337"/>
                  </a:cubicBezTo>
                  <a:cubicBezTo>
                    <a:pt x="1803" y="1341"/>
                    <a:pt x="1802" y="1344"/>
                    <a:pt x="1802" y="1348"/>
                  </a:cubicBezTo>
                  <a:cubicBezTo>
                    <a:pt x="1758" y="1348"/>
                    <a:pt x="1758" y="1348"/>
                    <a:pt x="1758" y="1348"/>
                  </a:cubicBezTo>
                  <a:cubicBezTo>
                    <a:pt x="1761" y="1328"/>
                    <a:pt x="1761" y="1328"/>
                    <a:pt x="1761" y="1328"/>
                  </a:cubicBezTo>
                  <a:cubicBezTo>
                    <a:pt x="1756" y="1334"/>
                    <a:pt x="1740" y="1352"/>
                    <a:pt x="1711" y="1352"/>
                  </a:cubicBezTo>
                  <a:cubicBezTo>
                    <a:pt x="1690" y="1352"/>
                    <a:pt x="1675" y="1343"/>
                    <a:pt x="1669" y="1331"/>
                  </a:cubicBezTo>
                  <a:cubicBezTo>
                    <a:pt x="1662" y="1319"/>
                    <a:pt x="1666" y="1297"/>
                    <a:pt x="1668" y="1290"/>
                  </a:cubicBezTo>
                  <a:cubicBezTo>
                    <a:pt x="1688" y="1195"/>
                    <a:pt x="1688" y="1195"/>
                    <a:pt x="1688" y="1195"/>
                  </a:cubicBezTo>
                  <a:cubicBezTo>
                    <a:pt x="1734" y="1195"/>
                    <a:pt x="1734" y="1195"/>
                    <a:pt x="1734" y="1195"/>
                  </a:cubicBezTo>
                  <a:cubicBezTo>
                    <a:pt x="1734" y="1195"/>
                    <a:pt x="1734" y="1195"/>
                    <a:pt x="1734" y="1195"/>
                  </a:cubicBezTo>
                  <a:close/>
                  <a:moveTo>
                    <a:pt x="2010" y="1196"/>
                  </a:moveTo>
                  <a:cubicBezTo>
                    <a:pt x="2006" y="1207"/>
                    <a:pt x="2003" y="1218"/>
                    <a:pt x="2000" y="1233"/>
                  </a:cubicBezTo>
                  <a:cubicBezTo>
                    <a:pt x="1976" y="1346"/>
                    <a:pt x="1976" y="1346"/>
                    <a:pt x="1976" y="1346"/>
                  </a:cubicBezTo>
                  <a:cubicBezTo>
                    <a:pt x="1964" y="1403"/>
                    <a:pt x="1915" y="1409"/>
                    <a:pt x="1886" y="1409"/>
                  </a:cubicBezTo>
                  <a:cubicBezTo>
                    <a:pt x="1864" y="1409"/>
                    <a:pt x="1822" y="1406"/>
                    <a:pt x="1829" y="1359"/>
                  </a:cubicBezTo>
                  <a:cubicBezTo>
                    <a:pt x="1872" y="1359"/>
                    <a:pt x="1872" y="1359"/>
                    <a:pt x="1872" y="1359"/>
                  </a:cubicBezTo>
                  <a:cubicBezTo>
                    <a:pt x="1872" y="1362"/>
                    <a:pt x="1871" y="1367"/>
                    <a:pt x="1874" y="1372"/>
                  </a:cubicBezTo>
                  <a:cubicBezTo>
                    <a:pt x="1877" y="1376"/>
                    <a:pt x="1883" y="1380"/>
                    <a:pt x="1894" y="1380"/>
                  </a:cubicBezTo>
                  <a:cubicBezTo>
                    <a:pt x="1908" y="1380"/>
                    <a:pt x="1921" y="1374"/>
                    <a:pt x="1926" y="1360"/>
                  </a:cubicBezTo>
                  <a:cubicBezTo>
                    <a:pt x="1930" y="1353"/>
                    <a:pt x="1931" y="1347"/>
                    <a:pt x="1937" y="1324"/>
                  </a:cubicBezTo>
                  <a:cubicBezTo>
                    <a:pt x="1918" y="1343"/>
                    <a:pt x="1901" y="1345"/>
                    <a:pt x="1891" y="1345"/>
                  </a:cubicBezTo>
                  <a:cubicBezTo>
                    <a:pt x="1847" y="1345"/>
                    <a:pt x="1834" y="1307"/>
                    <a:pt x="1842" y="1270"/>
                  </a:cubicBezTo>
                  <a:cubicBezTo>
                    <a:pt x="1850" y="1231"/>
                    <a:pt x="1880" y="1194"/>
                    <a:pt x="1924" y="1194"/>
                  </a:cubicBezTo>
                  <a:cubicBezTo>
                    <a:pt x="1952" y="1194"/>
                    <a:pt x="1959" y="1209"/>
                    <a:pt x="1962" y="1216"/>
                  </a:cubicBezTo>
                  <a:cubicBezTo>
                    <a:pt x="1968" y="1196"/>
                    <a:pt x="1968" y="1196"/>
                    <a:pt x="1968" y="1196"/>
                  </a:cubicBezTo>
                  <a:cubicBezTo>
                    <a:pt x="2010" y="1196"/>
                    <a:pt x="2010" y="1196"/>
                    <a:pt x="2010" y="1196"/>
                  </a:cubicBezTo>
                  <a:cubicBezTo>
                    <a:pt x="2010" y="1196"/>
                    <a:pt x="2010" y="1196"/>
                    <a:pt x="2010" y="1196"/>
                  </a:cubicBezTo>
                  <a:close/>
                  <a:moveTo>
                    <a:pt x="1908" y="1315"/>
                  </a:moveTo>
                  <a:cubicBezTo>
                    <a:pt x="1939" y="1315"/>
                    <a:pt x="1947" y="1277"/>
                    <a:pt x="1948" y="1271"/>
                  </a:cubicBezTo>
                  <a:cubicBezTo>
                    <a:pt x="1952" y="1253"/>
                    <a:pt x="1955" y="1224"/>
                    <a:pt x="1928" y="1224"/>
                  </a:cubicBezTo>
                  <a:cubicBezTo>
                    <a:pt x="1911" y="1224"/>
                    <a:pt x="1894" y="1237"/>
                    <a:pt x="1887" y="1270"/>
                  </a:cubicBezTo>
                  <a:cubicBezTo>
                    <a:pt x="1885" y="1277"/>
                    <a:pt x="1878" y="1315"/>
                    <a:pt x="1908" y="1315"/>
                  </a:cubicBezTo>
                  <a:moveTo>
                    <a:pt x="2058" y="1129"/>
                  </a:moveTo>
                  <a:cubicBezTo>
                    <a:pt x="2102" y="1129"/>
                    <a:pt x="2102" y="1129"/>
                    <a:pt x="2102" y="1129"/>
                  </a:cubicBezTo>
                  <a:cubicBezTo>
                    <a:pt x="2084" y="1216"/>
                    <a:pt x="2084" y="1216"/>
                    <a:pt x="2084" y="1216"/>
                  </a:cubicBezTo>
                  <a:cubicBezTo>
                    <a:pt x="2091" y="1208"/>
                    <a:pt x="2105" y="1193"/>
                    <a:pt x="2133" y="1193"/>
                  </a:cubicBezTo>
                  <a:cubicBezTo>
                    <a:pt x="2156" y="1193"/>
                    <a:pt x="2168" y="1204"/>
                    <a:pt x="2174" y="1214"/>
                  </a:cubicBezTo>
                  <a:cubicBezTo>
                    <a:pt x="2177" y="1221"/>
                    <a:pt x="2179" y="1235"/>
                    <a:pt x="2175" y="1255"/>
                  </a:cubicBezTo>
                  <a:cubicBezTo>
                    <a:pt x="2155" y="1348"/>
                    <a:pt x="2155" y="1348"/>
                    <a:pt x="2155" y="1348"/>
                  </a:cubicBezTo>
                  <a:cubicBezTo>
                    <a:pt x="2110" y="1348"/>
                    <a:pt x="2110" y="1348"/>
                    <a:pt x="2110" y="1348"/>
                  </a:cubicBezTo>
                  <a:cubicBezTo>
                    <a:pt x="2130" y="1256"/>
                    <a:pt x="2130" y="1256"/>
                    <a:pt x="2130" y="1256"/>
                  </a:cubicBezTo>
                  <a:cubicBezTo>
                    <a:pt x="2131" y="1248"/>
                    <a:pt x="2137" y="1223"/>
                    <a:pt x="2112" y="1223"/>
                  </a:cubicBezTo>
                  <a:cubicBezTo>
                    <a:pt x="2099" y="1223"/>
                    <a:pt x="2081" y="1230"/>
                    <a:pt x="2076" y="1254"/>
                  </a:cubicBezTo>
                  <a:cubicBezTo>
                    <a:pt x="2057" y="1348"/>
                    <a:pt x="2057" y="1348"/>
                    <a:pt x="2057" y="1348"/>
                  </a:cubicBezTo>
                  <a:cubicBezTo>
                    <a:pt x="2012" y="1348"/>
                    <a:pt x="2012" y="1348"/>
                    <a:pt x="2012" y="1348"/>
                  </a:cubicBezTo>
                  <a:cubicBezTo>
                    <a:pt x="2058" y="1129"/>
                    <a:pt x="2058" y="1129"/>
                    <a:pt x="2058" y="1129"/>
                  </a:cubicBezTo>
                  <a:cubicBezTo>
                    <a:pt x="2058" y="1129"/>
                    <a:pt x="2058" y="1129"/>
                    <a:pt x="2058" y="1129"/>
                  </a:cubicBezTo>
                  <a:close/>
                  <a:moveTo>
                    <a:pt x="100" y="1249"/>
                  </a:moveTo>
                  <a:cubicBezTo>
                    <a:pt x="101" y="1244"/>
                    <a:pt x="104" y="1221"/>
                    <a:pt x="87" y="1221"/>
                  </a:cubicBezTo>
                  <a:cubicBezTo>
                    <a:pt x="66" y="1221"/>
                    <a:pt x="56" y="1253"/>
                    <a:pt x="53" y="1270"/>
                  </a:cubicBezTo>
                  <a:cubicBezTo>
                    <a:pt x="51" y="1278"/>
                    <a:pt x="46" y="1306"/>
                    <a:pt x="54" y="1317"/>
                  </a:cubicBezTo>
                  <a:cubicBezTo>
                    <a:pt x="57" y="1321"/>
                    <a:pt x="61" y="1322"/>
                    <a:pt x="65" y="1322"/>
                  </a:cubicBezTo>
                  <a:cubicBezTo>
                    <a:pt x="70" y="1322"/>
                    <a:pt x="84" y="1320"/>
                    <a:pt x="92" y="1292"/>
                  </a:cubicBezTo>
                  <a:cubicBezTo>
                    <a:pt x="136" y="1292"/>
                    <a:pt x="136" y="1292"/>
                    <a:pt x="136" y="1292"/>
                  </a:cubicBezTo>
                  <a:cubicBezTo>
                    <a:pt x="133" y="1304"/>
                    <a:pt x="128" y="1323"/>
                    <a:pt x="107" y="1337"/>
                  </a:cubicBezTo>
                  <a:cubicBezTo>
                    <a:pt x="94" y="1347"/>
                    <a:pt x="79" y="1352"/>
                    <a:pt x="60" y="1352"/>
                  </a:cubicBezTo>
                  <a:cubicBezTo>
                    <a:pt x="40" y="1352"/>
                    <a:pt x="23" y="1347"/>
                    <a:pt x="12" y="1331"/>
                  </a:cubicBezTo>
                  <a:cubicBezTo>
                    <a:pt x="2" y="1316"/>
                    <a:pt x="0" y="1296"/>
                    <a:pt x="5" y="1271"/>
                  </a:cubicBezTo>
                  <a:cubicBezTo>
                    <a:pt x="20" y="1201"/>
                    <a:pt x="74" y="1192"/>
                    <a:pt x="94" y="1192"/>
                  </a:cubicBezTo>
                  <a:cubicBezTo>
                    <a:pt x="122" y="1192"/>
                    <a:pt x="153" y="1207"/>
                    <a:pt x="144" y="1249"/>
                  </a:cubicBezTo>
                  <a:cubicBezTo>
                    <a:pt x="100" y="1249"/>
                    <a:pt x="100" y="1249"/>
                    <a:pt x="100" y="1249"/>
                  </a:cubicBezTo>
                  <a:cubicBezTo>
                    <a:pt x="100" y="1249"/>
                    <a:pt x="100" y="1249"/>
                    <a:pt x="100" y="1249"/>
                  </a:cubicBezTo>
                  <a:close/>
                  <a:moveTo>
                    <a:pt x="2378" y="1249"/>
                  </a:moveTo>
                  <a:cubicBezTo>
                    <a:pt x="2379" y="1244"/>
                    <a:pt x="2382" y="1221"/>
                    <a:pt x="2365" y="1221"/>
                  </a:cubicBezTo>
                  <a:cubicBezTo>
                    <a:pt x="2344" y="1221"/>
                    <a:pt x="2335" y="1253"/>
                    <a:pt x="2331" y="1270"/>
                  </a:cubicBezTo>
                  <a:cubicBezTo>
                    <a:pt x="2329" y="1278"/>
                    <a:pt x="2324" y="1306"/>
                    <a:pt x="2332" y="1317"/>
                  </a:cubicBezTo>
                  <a:cubicBezTo>
                    <a:pt x="2335" y="1321"/>
                    <a:pt x="2340" y="1322"/>
                    <a:pt x="2343" y="1322"/>
                  </a:cubicBezTo>
                  <a:cubicBezTo>
                    <a:pt x="2348" y="1322"/>
                    <a:pt x="2362" y="1320"/>
                    <a:pt x="2370" y="1292"/>
                  </a:cubicBezTo>
                  <a:cubicBezTo>
                    <a:pt x="2414" y="1292"/>
                    <a:pt x="2414" y="1292"/>
                    <a:pt x="2414" y="1292"/>
                  </a:cubicBezTo>
                  <a:cubicBezTo>
                    <a:pt x="2411" y="1304"/>
                    <a:pt x="2406" y="1323"/>
                    <a:pt x="2385" y="1337"/>
                  </a:cubicBezTo>
                  <a:cubicBezTo>
                    <a:pt x="2372" y="1347"/>
                    <a:pt x="2357" y="1352"/>
                    <a:pt x="2338" y="1352"/>
                  </a:cubicBezTo>
                  <a:cubicBezTo>
                    <a:pt x="2318" y="1352"/>
                    <a:pt x="2301" y="1347"/>
                    <a:pt x="2290" y="1331"/>
                  </a:cubicBezTo>
                  <a:cubicBezTo>
                    <a:pt x="2280" y="1316"/>
                    <a:pt x="2278" y="1296"/>
                    <a:pt x="2284" y="1271"/>
                  </a:cubicBezTo>
                  <a:cubicBezTo>
                    <a:pt x="2299" y="1201"/>
                    <a:pt x="2352" y="1192"/>
                    <a:pt x="2372" y="1192"/>
                  </a:cubicBezTo>
                  <a:cubicBezTo>
                    <a:pt x="2401" y="1192"/>
                    <a:pt x="2431" y="1207"/>
                    <a:pt x="2423" y="1249"/>
                  </a:cubicBezTo>
                  <a:cubicBezTo>
                    <a:pt x="2378" y="1249"/>
                    <a:pt x="2378" y="1249"/>
                    <a:pt x="2378" y="1249"/>
                  </a:cubicBezTo>
                  <a:cubicBezTo>
                    <a:pt x="2378" y="1249"/>
                    <a:pt x="2378" y="1249"/>
                    <a:pt x="2378" y="1249"/>
                  </a:cubicBezTo>
                  <a:close/>
                  <a:moveTo>
                    <a:pt x="2534" y="1191"/>
                  </a:moveTo>
                  <a:cubicBezTo>
                    <a:pt x="2589" y="1191"/>
                    <a:pt x="2606" y="1229"/>
                    <a:pt x="2597" y="1271"/>
                  </a:cubicBezTo>
                  <a:cubicBezTo>
                    <a:pt x="2587" y="1315"/>
                    <a:pt x="2554" y="1353"/>
                    <a:pt x="2498" y="1353"/>
                  </a:cubicBezTo>
                  <a:cubicBezTo>
                    <a:pt x="2454" y="1353"/>
                    <a:pt x="2426" y="1326"/>
                    <a:pt x="2437" y="1273"/>
                  </a:cubicBezTo>
                  <a:cubicBezTo>
                    <a:pt x="2445" y="1236"/>
                    <a:pt x="2474" y="1191"/>
                    <a:pt x="2534" y="1191"/>
                  </a:cubicBezTo>
                  <a:moveTo>
                    <a:pt x="2507" y="1322"/>
                  </a:moveTo>
                  <a:cubicBezTo>
                    <a:pt x="2527" y="1322"/>
                    <a:pt x="2542" y="1310"/>
                    <a:pt x="2551" y="1270"/>
                  </a:cubicBezTo>
                  <a:cubicBezTo>
                    <a:pt x="2555" y="1250"/>
                    <a:pt x="2557" y="1221"/>
                    <a:pt x="2528" y="1221"/>
                  </a:cubicBezTo>
                  <a:cubicBezTo>
                    <a:pt x="2495" y="1221"/>
                    <a:pt x="2486" y="1259"/>
                    <a:pt x="2484" y="1273"/>
                  </a:cubicBezTo>
                  <a:cubicBezTo>
                    <a:pt x="2476" y="1307"/>
                    <a:pt x="2484" y="1322"/>
                    <a:pt x="2507" y="1322"/>
                  </a:cubicBezTo>
                  <a:moveTo>
                    <a:pt x="2637" y="1223"/>
                  </a:moveTo>
                  <a:cubicBezTo>
                    <a:pt x="2639" y="1214"/>
                    <a:pt x="2640" y="1205"/>
                    <a:pt x="2641" y="1195"/>
                  </a:cubicBezTo>
                  <a:cubicBezTo>
                    <a:pt x="2685" y="1195"/>
                    <a:pt x="2685" y="1195"/>
                    <a:pt x="2685" y="1195"/>
                  </a:cubicBezTo>
                  <a:cubicBezTo>
                    <a:pt x="2682" y="1214"/>
                    <a:pt x="2682" y="1214"/>
                    <a:pt x="2682" y="1214"/>
                  </a:cubicBezTo>
                  <a:cubicBezTo>
                    <a:pt x="2688" y="1208"/>
                    <a:pt x="2704" y="1192"/>
                    <a:pt x="2734" y="1192"/>
                  </a:cubicBezTo>
                  <a:cubicBezTo>
                    <a:pt x="2769" y="1192"/>
                    <a:pt x="2775" y="1213"/>
                    <a:pt x="2776" y="1220"/>
                  </a:cubicBezTo>
                  <a:cubicBezTo>
                    <a:pt x="2795" y="1196"/>
                    <a:pt x="2816" y="1192"/>
                    <a:pt x="2832" y="1192"/>
                  </a:cubicBezTo>
                  <a:cubicBezTo>
                    <a:pt x="2862" y="1192"/>
                    <a:pt x="2871" y="1210"/>
                    <a:pt x="2873" y="1216"/>
                  </a:cubicBezTo>
                  <a:cubicBezTo>
                    <a:pt x="2878" y="1230"/>
                    <a:pt x="2874" y="1248"/>
                    <a:pt x="2871" y="1261"/>
                  </a:cubicBezTo>
                  <a:cubicBezTo>
                    <a:pt x="2853" y="1348"/>
                    <a:pt x="2853" y="1348"/>
                    <a:pt x="2853" y="1348"/>
                  </a:cubicBezTo>
                  <a:cubicBezTo>
                    <a:pt x="2807" y="1348"/>
                    <a:pt x="2807" y="1348"/>
                    <a:pt x="2807" y="1348"/>
                  </a:cubicBezTo>
                  <a:cubicBezTo>
                    <a:pt x="2827" y="1258"/>
                    <a:pt x="2827" y="1258"/>
                    <a:pt x="2827" y="1258"/>
                  </a:cubicBezTo>
                  <a:cubicBezTo>
                    <a:pt x="2830" y="1242"/>
                    <a:pt x="2832" y="1223"/>
                    <a:pt x="2808" y="1223"/>
                  </a:cubicBezTo>
                  <a:cubicBezTo>
                    <a:pt x="2781" y="1223"/>
                    <a:pt x="2775" y="1249"/>
                    <a:pt x="2771" y="1271"/>
                  </a:cubicBezTo>
                  <a:cubicBezTo>
                    <a:pt x="2754" y="1348"/>
                    <a:pt x="2754" y="1348"/>
                    <a:pt x="2754" y="1348"/>
                  </a:cubicBezTo>
                  <a:cubicBezTo>
                    <a:pt x="2709" y="1348"/>
                    <a:pt x="2709" y="1348"/>
                    <a:pt x="2709" y="1348"/>
                  </a:cubicBezTo>
                  <a:cubicBezTo>
                    <a:pt x="2728" y="1257"/>
                    <a:pt x="2728" y="1257"/>
                    <a:pt x="2728" y="1257"/>
                  </a:cubicBezTo>
                  <a:cubicBezTo>
                    <a:pt x="2731" y="1245"/>
                    <a:pt x="2735" y="1223"/>
                    <a:pt x="2710" y="1223"/>
                  </a:cubicBezTo>
                  <a:cubicBezTo>
                    <a:pt x="2682" y="1223"/>
                    <a:pt x="2677" y="1248"/>
                    <a:pt x="2674" y="1258"/>
                  </a:cubicBezTo>
                  <a:cubicBezTo>
                    <a:pt x="2655" y="1348"/>
                    <a:pt x="2655" y="1348"/>
                    <a:pt x="2655" y="1348"/>
                  </a:cubicBezTo>
                  <a:cubicBezTo>
                    <a:pt x="2610" y="1348"/>
                    <a:pt x="2610" y="1348"/>
                    <a:pt x="2610" y="1348"/>
                  </a:cubicBezTo>
                  <a:cubicBezTo>
                    <a:pt x="2637" y="1223"/>
                    <a:pt x="2637" y="1223"/>
                    <a:pt x="2637" y="1223"/>
                  </a:cubicBezTo>
                  <a:cubicBezTo>
                    <a:pt x="2637" y="1223"/>
                    <a:pt x="2637" y="1223"/>
                    <a:pt x="2637" y="1223"/>
                  </a:cubicBezTo>
                  <a:close/>
                  <a:moveTo>
                    <a:pt x="2966" y="1195"/>
                  </a:moveTo>
                  <a:cubicBezTo>
                    <a:pt x="2963" y="1216"/>
                    <a:pt x="2963" y="1216"/>
                    <a:pt x="2963" y="1216"/>
                  </a:cubicBezTo>
                  <a:cubicBezTo>
                    <a:pt x="2982" y="1192"/>
                    <a:pt x="3008" y="1192"/>
                    <a:pt x="3015" y="1192"/>
                  </a:cubicBezTo>
                  <a:cubicBezTo>
                    <a:pt x="3054" y="1192"/>
                    <a:pt x="3072" y="1221"/>
                    <a:pt x="3062" y="1268"/>
                  </a:cubicBezTo>
                  <a:cubicBezTo>
                    <a:pt x="3053" y="1312"/>
                    <a:pt x="3022" y="1350"/>
                    <a:pt x="2978" y="1350"/>
                  </a:cubicBezTo>
                  <a:cubicBezTo>
                    <a:pt x="2950" y="1350"/>
                    <a:pt x="2942" y="1335"/>
                    <a:pt x="2939" y="1330"/>
                  </a:cubicBezTo>
                  <a:cubicBezTo>
                    <a:pt x="2923" y="1407"/>
                    <a:pt x="2923" y="1407"/>
                    <a:pt x="2923" y="1407"/>
                  </a:cubicBezTo>
                  <a:cubicBezTo>
                    <a:pt x="2877" y="1407"/>
                    <a:pt x="2877" y="1407"/>
                    <a:pt x="2877" y="1407"/>
                  </a:cubicBezTo>
                  <a:cubicBezTo>
                    <a:pt x="2922" y="1195"/>
                    <a:pt x="2922" y="1195"/>
                    <a:pt x="2922" y="1195"/>
                  </a:cubicBezTo>
                  <a:cubicBezTo>
                    <a:pt x="2966" y="1195"/>
                    <a:pt x="2966" y="1195"/>
                    <a:pt x="2966" y="1195"/>
                  </a:cubicBezTo>
                  <a:cubicBezTo>
                    <a:pt x="2966" y="1195"/>
                    <a:pt x="2966" y="1195"/>
                    <a:pt x="2966" y="1195"/>
                  </a:cubicBezTo>
                  <a:close/>
                  <a:moveTo>
                    <a:pt x="3017" y="1270"/>
                  </a:moveTo>
                  <a:cubicBezTo>
                    <a:pt x="3020" y="1252"/>
                    <a:pt x="3022" y="1221"/>
                    <a:pt x="2996" y="1221"/>
                  </a:cubicBezTo>
                  <a:cubicBezTo>
                    <a:pt x="2981" y="1221"/>
                    <a:pt x="2959" y="1232"/>
                    <a:pt x="2950" y="1273"/>
                  </a:cubicBezTo>
                  <a:cubicBezTo>
                    <a:pt x="2947" y="1282"/>
                    <a:pt x="2940" y="1321"/>
                    <a:pt x="2973" y="1321"/>
                  </a:cubicBezTo>
                  <a:cubicBezTo>
                    <a:pt x="2994" y="1321"/>
                    <a:pt x="3010" y="1300"/>
                    <a:pt x="3017" y="1270"/>
                  </a:cubicBezTo>
                  <a:moveTo>
                    <a:pt x="3119" y="1129"/>
                  </a:moveTo>
                  <a:cubicBezTo>
                    <a:pt x="3164" y="1129"/>
                    <a:pt x="3164" y="1129"/>
                    <a:pt x="3164" y="1129"/>
                  </a:cubicBezTo>
                  <a:cubicBezTo>
                    <a:pt x="3117" y="1348"/>
                    <a:pt x="3117" y="1348"/>
                    <a:pt x="3117" y="1348"/>
                  </a:cubicBezTo>
                  <a:cubicBezTo>
                    <a:pt x="3072" y="1348"/>
                    <a:pt x="3072" y="1348"/>
                    <a:pt x="3072" y="1348"/>
                  </a:cubicBezTo>
                  <a:cubicBezTo>
                    <a:pt x="3119" y="1129"/>
                    <a:pt x="3119" y="1129"/>
                    <a:pt x="3119" y="1129"/>
                  </a:cubicBezTo>
                  <a:cubicBezTo>
                    <a:pt x="3119" y="1129"/>
                    <a:pt x="3119" y="1129"/>
                    <a:pt x="3119" y="1129"/>
                  </a:cubicBezTo>
                  <a:close/>
                  <a:moveTo>
                    <a:pt x="3202" y="1283"/>
                  </a:moveTo>
                  <a:cubicBezTo>
                    <a:pt x="3200" y="1293"/>
                    <a:pt x="3193" y="1324"/>
                    <a:pt x="3225" y="1324"/>
                  </a:cubicBezTo>
                  <a:cubicBezTo>
                    <a:pt x="3236" y="1324"/>
                    <a:pt x="3248" y="1319"/>
                    <a:pt x="3256" y="1303"/>
                  </a:cubicBezTo>
                  <a:cubicBezTo>
                    <a:pt x="3297" y="1303"/>
                    <a:pt x="3297" y="1303"/>
                    <a:pt x="3297" y="1303"/>
                  </a:cubicBezTo>
                  <a:cubicBezTo>
                    <a:pt x="3295" y="1310"/>
                    <a:pt x="3291" y="1323"/>
                    <a:pt x="3275" y="1336"/>
                  </a:cubicBezTo>
                  <a:cubicBezTo>
                    <a:pt x="3261" y="1348"/>
                    <a:pt x="3240" y="1354"/>
                    <a:pt x="3218" y="1354"/>
                  </a:cubicBezTo>
                  <a:cubicBezTo>
                    <a:pt x="3205" y="1354"/>
                    <a:pt x="3180" y="1351"/>
                    <a:pt x="3168" y="1335"/>
                  </a:cubicBezTo>
                  <a:cubicBezTo>
                    <a:pt x="3157" y="1320"/>
                    <a:pt x="3155" y="1299"/>
                    <a:pt x="3161" y="1275"/>
                  </a:cubicBezTo>
                  <a:cubicBezTo>
                    <a:pt x="3166" y="1250"/>
                    <a:pt x="3178" y="1220"/>
                    <a:pt x="3208" y="1202"/>
                  </a:cubicBezTo>
                  <a:cubicBezTo>
                    <a:pt x="3222" y="1194"/>
                    <a:pt x="3237" y="1190"/>
                    <a:pt x="3254" y="1190"/>
                  </a:cubicBezTo>
                  <a:cubicBezTo>
                    <a:pt x="3276" y="1190"/>
                    <a:pt x="3300" y="1198"/>
                    <a:pt x="3308" y="1227"/>
                  </a:cubicBezTo>
                  <a:cubicBezTo>
                    <a:pt x="3314" y="1248"/>
                    <a:pt x="3309" y="1270"/>
                    <a:pt x="3305" y="1283"/>
                  </a:cubicBezTo>
                  <a:cubicBezTo>
                    <a:pt x="3202" y="1283"/>
                    <a:pt x="3202" y="1283"/>
                    <a:pt x="3202" y="1283"/>
                  </a:cubicBezTo>
                  <a:cubicBezTo>
                    <a:pt x="3202" y="1283"/>
                    <a:pt x="3202" y="1283"/>
                    <a:pt x="3202" y="1283"/>
                  </a:cubicBezTo>
                  <a:close/>
                  <a:moveTo>
                    <a:pt x="3265" y="1254"/>
                  </a:moveTo>
                  <a:cubicBezTo>
                    <a:pt x="3267" y="1248"/>
                    <a:pt x="3272" y="1220"/>
                    <a:pt x="3246" y="1220"/>
                  </a:cubicBezTo>
                  <a:cubicBezTo>
                    <a:pt x="3226" y="1220"/>
                    <a:pt x="3214" y="1236"/>
                    <a:pt x="3210" y="1254"/>
                  </a:cubicBezTo>
                  <a:cubicBezTo>
                    <a:pt x="3265" y="1254"/>
                    <a:pt x="3265" y="1254"/>
                    <a:pt x="3265" y="1254"/>
                  </a:cubicBezTo>
                  <a:cubicBezTo>
                    <a:pt x="3265" y="1254"/>
                    <a:pt x="3265" y="1254"/>
                    <a:pt x="3265" y="1254"/>
                  </a:cubicBezTo>
                  <a:close/>
                  <a:moveTo>
                    <a:pt x="3383" y="1195"/>
                  </a:moveTo>
                  <a:cubicBezTo>
                    <a:pt x="3401" y="1245"/>
                    <a:pt x="3401" y="1245"/>
                    <a:pt x="3401" y="1245"/>
                  </a:cubicBezTo>
                  <a:cubicBezTo>
                    <a:pt x="3442" y="1195"/>
                    <a:pt x="3442" y="1195"/>
                    <a:pt x="3442" y="1195"/>
                  </a:cubicBezTo>
                  <a:cubicBezTo>
                    <a:pt x="3488" y="1195"/>
                    <a:pt x="3488" y="1195"/>
                    <a:pt x="3488" y="1195"/>
                  </a:cubicBezTo>
                  <a:cubicBezTo>
                    <a:pt x="3423" y="1269"/>
                    <a:pt x="3423" y="1269"/>
                    <a:pt x="3423" y="1269"/>
                  </a:cubicBezTo>
                  <a:cubicBezTo>
                    <a:pt x="3457" y="1348"/>
                    <a:pt x="3457" y="1348"/>
                    <a:pt x="3457" y="1348"/>
                  </a:cubicBezTo>
                  <a:cubicBezTo>
                    <a:pt x="3404" y="1348"/>
                    <a:pt x="3404" y="1348"/>
                    <a:pt x="3404" y="1348"/>
                  </a:cubicBezTo>
                  <a:cubicBezTo>
                    <a:pt x="3385" y="1292"/>
                    <a:pt x="3385" y="1292"/>
                    <a:pt x="3385" y="1292"/>
                  </a:cubicBezTo>
                  <a:cubicBezTo>
                    <a:pt x="3342" y="1348"/>
                    <a:pt x="3342" y="1348"/>
                    <a:pt x="3342" y="1348"/>
                  </a:cubicBezTo>
                  <a:cubicBezTo>
                    <a:pt x="3295" y="1348"/>
                    <a:pt x="3295" y="1348"/>
                    <a:pt x="3295" y="1348"/>
                  </a:cubicBezTo>
                  <a:cubicBezTo>
                    <a:pt x="3364" y="1266"/>
                    <a:pt x="3364" y="1266"/>
                    <a:pt x="3364" y="1266"/>
                  </a:cubicBezTo>
                  <a:cubicBezTo>
                    <a:pt x="3329" y="1195"/>
                    <a:pt x="3329" y="1195"/>
                    <a:pt x="3329" y="1195"/>
                  </a:cubicBezTo>
                  <a:cubicBezTo>
                    <a:pt x="3383" y="1195"/>
                    <a:pt x="3383" y="1195"/>
                    <a:pt x="3383" y="1195"/>
                  </a:cubicBezTo>
                  <a:cubicBezTo>
                    <a:pt x="3383" y="1195"/>
                    <a:pt x="3383" y="1195"/>
                    <a:pt x="3383" y="1195"/>
                  </a:cubicBezTo>
                  <a:close/>
                  <a:moveTo>
                    <a:pt x="3509" y="1194"/>
                  </a:moveTo>
                  <a:cubicBezTo>
                    <a:pt x="3554" y="1194"/>
                    <a:pt x="3554" y="1194"/>
                    <a:pt x="3554" y="1194"/>
                  </a:cubicBezTo>
                  <a:cubicBezTo>
                    <a:pt x="3521" y="1348"/>
                    <a:pt x="3521" y="1348"/>
                    <a:pt x="3521" y="1348"/>
                  </a:cubicBezTo>
                  <a:cubicBezTo>
                    <a:pt x="3476" y="1348"/>
                    <a:pt x="3476" y="1348"/>
                    <a:pt x="3476" y="1348"/>
                  </a:cubicBezTo>
                  <a:cubicBezTo>
                    <a:pt x="3509" y="1194"/>
                    <a:pt x="3509" y="1194"/>
                    <a:pt x="3509" y="1194"/>
                  </a:cubicBezTo>
                  <a:cubicBezTo>
                    <a:pt x="3509" y="1194"/>
                    <a:pt x="3509" y="1194"/>
                    <a:pt x="3509" y="1194"/>
                  </a:cubicBezTo>
                  <a:close/>
                  <a:moveTo>
                    <a:pt x="3521" y="1129"/>
                  </a:moveTo>
                  <a:cubicBezTo>
                    <a:pt x="3569" y="1129"/>
                    <a:pt x="3569" y="1129"/>
                    <a:pt x="3569" y="1129"/>
                  </a:cubicBezTo>
                  <a:cubicBezTo>
                    <a:pt x="3561" y="1168"/>
                    <a:pt x="3561" y="1168"/>
                    <a:pt x="3561" y="1168"/>
                  </a:cubicBezTo>
                  <a:cubicBezTo>
                    <a:pt x="3513" y="1168"/>
                    <a:pt x="3513" y="1168"/>
                    <a:pt x="3513" y="1168"/>
                  </a:cubicBezTo>
                  <a:cubicBezTo>
                    <a:pt x="3521" y="1129"/>
                    <a:pt x="3521" y="1129"/>
                    <a:pt x="3521" y="1129"/>
                  </a:cubicBezTo>
                  <a:cubicBezTo>
                    <a:pt x="3521" y="1129"/>
                    <a:pt x="3521" y="1129"/>
                    <a:pt x="3521" y="1129"/>
                  </a:cubicBezTo>
                  <a:close/>
                  <a:moveTo>
                    <a:pt x="3649" y="1346"/>
                  </a:moveTo>
                  <a:cubicBezTo>
                    <a:pt x="3634" y="1350"/>
                    <a:pt x="3621" y="1351"/>
                    <a:pt x="3614" y="1351"/>
                  </a:cubicBezTo>
                  <a:cubicBezTo>
                    <a:pt x="3568" y="1351"/>
                    <a:pt x="3575" y="1322"/>
                    <a:pt x="3577" y="1310"/>
                  </a:cubicBezTo>
                  <a:cubicBezTo>
                    <a:pt x="3595" y="1225"/>
                    <a:pt x="3595" y="1225"/>
                    <a:pt x="3595" y="1225"/>
                  </a:cubicBezTo>
                  <a:cubicBezTo>
                    <a:pt x="3565" y="1225"/>
                    <a:pt x="3565" y="1225"/>
                    <a:pt x="3565" y="1225"/>
                  </a:cubicBezTo>
                  <a:cubicBezTo>
                    <a:pt x="3572" y="1196"/>
                    <a:pt x="3572" y="1196"/>
                    <a:pt x="3572" y="1196"/>
                  </a:cubicBezTo>
                  <a:cubicBezTo>
                    <a:pt x="3601" y="1196"/>
                    <a:pt x="3601" y="1196"/>
                    <a:pt x="3601" y="1196"/>
                  </a:cubicBezTo>
                  <a:cubicBezTo>
                    <a:pt x="3608" y="1166"/>
                    <a:pt x="3608" y="1166"/>
                    <a:pt x="3608" y="1166"/>
                  </a:cubicBezTo>
                  <a:cubicBezTo>
                    <a:pt x="3656" y="1149"/>
                    <a:pt x="3656" y="1149"/>
                    <a:pt x="3656" y="1149"/>
                  </a:cubicBezTo>
                  <a:cubicBezTo>
                    <a:pt x="3646" y="1196"/>
                    <a:pt x="3646" y="1196"/>
                    <a:pt x="3646" y="1196"/>
                  </a:cubicBezTo>
                  <a:cubicBezTo>
                    <a:pt x="3682" y="1196"/>
                    <a:pt x="3682" y="1196"/>
                    <a:pt x="3682" y="1196"/>
                  </a:cubicBezTo>
                  <a:cubicBezTo>
                    <a:pt x="3676" y="1225"/>
                    <a:pt x="3676" y="1225"/>
                    <a:pt x="3676" y="1225"/>
                  </a:cubicBezTo>
                  <a:cubicBezTo>
                    <a:pt x="3640" y="1225"/>
                    <a:pt x="3640" y="1225"/>
                    <a:pt x="3640" y="1225"/>
                  </a:cubicBezTo>
                  <a:cubicBezTo>
                    <a:pt x="3625" y="1295"/>
                    <a:pt x="3625" y="1295"/>
                    <a:pt x="3625" y="1295"/>
                  </a:cubicBezTo>
                  <a:cubicBezTo>
                    <a:pt x="3622" y="1309"/>
                    <a:pt x="3620" y="1317"/>
                    <a:pt x="3640" y="1317"/>
                  </a:cubicBezTo>
                  <a:cubicBezTo>
                    <a:pt x="3647" y="1317"/>
                    <a:pt x="3650" y="1317"/>
                    <a:pt x="3656" y="1317"/>
                  </a:cubicBezTo>
                  <a:cubicBezTo>
                    <a:pt x="3649" y="1346"/>
                    <a:pt x="3649" y="1346"/>
                    <a:pt x="3649" y="1346"/>
                  </a:cubicBezTo>
                  <a:cubicBezTo>
                    <a:pt x="3649" y="1346"/>
                    <a:pt x="3649" y="1346"/>
                    <a:pt x="3649" y="1346"/>
                  </a:cubicBezTo>
                  <a:close/>
                  <a:moveTo>
                    <a:pt x="3741" y="1195"/>
                  </a:moveTo>
                  <a:cubicBezTo>
                    <a:pt x="3752" y="1301"/>
                    <a:pt x="3752" y="1301"/>
                    <a:pt x="3752" y="1301"/>
                  </a:cubicBezTo>
                  <a:cubicBezTo>
                    <a:pt x="3809" y="1195"/>
                    <a:pt x="3809" y="1195"/>
                    <a:pt x="3809" y="1195"/>
                  </a:cubicBezTo>
                  <a:cubicBezTo>
                    <a:pt x="3854" y="1195"/>
                    <a:pt x="3854" y="1195"/>
                    <a:pt x="3854" y="1195"/>
                  </a:cubicBezTo>
                  <a:cubicBezTo>
                    <a:pt x="3764" y="1345"/>
                    <a:pt x="3764" y="1345"/>
                    <a:pt x="3764" y="1345"/>
                  </a:cubicBezTo>
                  <a:cubicBezTo>
                    <a:pt x="3732" y="1406"/>
                    <a:pt x="3732" y="1406"/>
                    <a:pt x="3732" y="1406"/>
                  </a:cubicBezTo>
                  <a:cubicBezTo>
                    <a:pt x="3687" y="1406"/>
                    <a:pt x="3687" y="1406"/>
                    <a:pt x="3687" y="1406"/>
                  </a:cubicBezTo>
                  <a:cubicBezTo>
                    <a:pt x="3719" y="1348"/>
                    <a:pt x="3719" y="1348"/>
                    <a:pt x="3719" y="1348"/>
                  </a:cubicBezTo>
                  <a:cubicBezTo>
                    <a:pt x="3693" y="1195"/>
                    <a:pt x="3693" y="1195"/>
                    <a:pt x="3693" y="1195"/>
                  </a:cubicBezTo>
                  <a:cubicBezTo>
                    <a:pt x="3741" y="1195"/>
                    <a:pt x="3741" y="1195"/>
                    <a:pt x="3741" y="1195"/>
                  </a:cubicBezTo>
                  <a:cubicBezTo>
                    <a:pt x="3741" y="1195"/>
                    <a:pt x="3741" y="1195"/>
                    <a:pt x="3741" y="1195"/>
                  </a:cubicBezTo>
                  <a:close/>
                  <a:moveTo>
                    <a:pt x="3933" y="1145"/>
                  </a:moveTo>
                  <a:cubicBezTo>
                    <a:pt x="3899" y="1145"/>
                    <a:pt x="3899" y="1145"/>
                    <a:pt x="3899" y="1145"/>
                  </a:cubicBezTo>
                  <a:cubicBezTo>
                    <a:pt x="3902" y="1129"/>
                    <a:pt x="3902" y="1129"/>
                    <a:pt x="3902" y="1129"/>
                  </a:cubicBezTo>
                  <a:cubicBezTo>
                    <a:pt x="3990" y="1129"/>
                    <a:pt x="3990" y="1129"/>
                    <a:pt x="3990" y="1129"/>
                  </a:cubicBezTo>
                  <a:cubicBezTo>
                    <a:pt x="3987" y="1145"/>
                    <a:pt x="3987" y="1145"/>
                    <a:pt x="3987" y="1145"/>
                  </a:cubicBezTo>
                  <a:cubicBezTo>
                    <a:pt x="3953" y="1145"/>
                    <a:pt x="3953" y="1145"/>
                    <a:pt x="3953" y="1145"/>
                  </a:cubicBezTo>
                  <a:cubicBezTo>
                    <a:pt x="3936" y="1225"/>
                    <a:pt x="3936" y="1225"/>
                    <a:pt x="3936" y="1225"/>
                  </a:cubicBezTo>
                  <a:cubicBezTo>
                    <a:pt x="3916" y="1225"/>
                    <a:pt x="3916" y="1225"/>
                    <a:pt x="3916" y="1225"/>
                  </a:cubicBezTo>
                  <a:cubicBezTo>
                    <a:pt x="3933" y="1145"/>
                    <a:pt x="3933" y="1145"/>
                    <a:pt x="3933" y="1145"/>
                  </a:cubicBezTo>
                  <a:cubicBezTo>
                    <a:pt x="3933" y="1145"/>
                    <a:pt x="3933" y="1145"/>
                    <a:pt x="3933" y="1145"/>
                  </a:cubicBezTo>
                  <a:close/>
                  <a:moveTo>
                    <a:pt x="3999" y="1129"/>
                  </a:moveTo>
                  <a:cubicBezTo>
                    <a:pt x="4031" y="1129"/>
                    <a:pt x="4031" y="1129"/>
                    <a:pt x="4031" y="1129"/>
                  </a:cubicBezTo>
                  <a:cubicBezTo>
                    <a:pt x="4036" y="1200"/>
                    <a:pt x="4036" y="1200"/>
                    <a:pt x="4036" y="1200"/>
                  </a:cubicBezTo>
                  <a:cubicBezTo>
                    <a:pt x="4072" y="1129"/>
                    <a:pt x="4072" y="1129"/>
                    <a:pt x="4072" y="1129"/>
                  </a:cubicBezTo>
                  <a:cubicBezTo>
                    <a:pt x="4103" y="1129"/>
                    <a:pt x="4103" y="1129"/>
                    <a:pt x="4103" y="1129"/>
                  </a:cubicBezTo>
                  <a:cubicBezTo>
                    <a:pt x="4083" y="1225"/>
                    <a:pt x="4083" y="1225"/>
                    <a:pt x="4083" y="1225"/>
                  </a:cubicBezTo>
                  <a:cubicBezTo>
                    <a:pt x="4063" y="1225"/>
                    <a:pt x="4063" y="1225"/>
                    <a:pt x="4063" y="1225"/>
                  </a:cubicBezTo>
                  <a:cubicBezTo>
                    <a:pt x="4080" y="1143"/>
                    <a:pt x="4080" y="1143"/>
                    <a:pt x="4080" y="1143"/>
                  </a:cubicBezTo>
                  <a:cubicBezTo>
                    <a:pt x="4038" y="1225"/>
                    <a:pt x="4038" y="1225"/>
                    <a:pt x="4038" y="1225"/>
                  </a:cubicBezTo>
                  <a:cubicBezTo>
                    <a:pt x="4021" y="1225"/>
                    <a:pt x="4021" y="1225"/>
                    <a:pt x="4021" y="1225"/>
                  </a:cubicBezTo>
                  <a:cubicBezTo>
                    <a:pt x="4014" y="1143"/>
                    <a:pt x="4014" y="1143"/>
                    <a:pt x="4014" y="1143"/>
                  </a:cubicBezTo>
                  <a:cubicBezTo>
                    <a:pt x="3997" y="1225"/>
                    <a:pt x="3997" y="1225"/>
                    <a:pt x="3997" y="1225"/>
                  </a:cubicBezTo>
                  <a:cubicBezTo>
                    <a:pt x="3978" y="1225"/>
                    <a:pt x="3978" y="1225"/>
                    <a:pt x="3978" y="1225"/>
                  </a:cubicBezTo>
                  <a:cubicBezTo>
                    <a:pt x="3999" y="1129"/>
                    <a:pt x="3999" y="1129"/>
                    <a:pt x="3999" y="1129"/>
                  </a:cubicBezTo>
                  <a:cubicBezTo>
                    <a:pt x="3999" y="1129"/>
                    <a:pt x="3999" y="1129"/>
                    <a:pt x="3999" y="11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>
                <a:solidFill>
                  <a:srgbClr val="000000"/>
                </a:solidFill>
              </a:endParaRPr>
            </a:p>
          </p:txBody>
        </p:sp>
        <p:sp>
          <p:nvSpPr>
            <p:cNvPr id="34" name="Freeform 9"/>
            <p:cNvSpPr>
              <a:spLocks noEditPoints="1"/>
            </p:cNvSpPr>
            <p:nvPr userDrawn="1"/>
          </p:nvSpPr>
          <p:spPr bwMode="gray">
            <a:xfrm>
              <a:off x="68" y="0"/>
              <a:ext cx="1723" cy="964"/>
            </a:xfrm>
            <a:custGeom>
              <a:avLst/>
              <a:gdLst>
                <a:gd name="T0" fmla="*/ 231 w 2268"/>
                <a:gd name="T1" fmla="*/ 327 h 1269"/>
                <a:gd name="T2" fmla="*/ 0 w 2268"/>
                <a:gd name="T3" fmla="*/ 327 h 1269"/>
                <a:gd name="T4" fmla="*/ 0 w 2268"/>
                <a:gd name="T5" fmla="*/ 0 h 1269"/>
                <a:gd name="T6" fmla="*/ 231 w 2268"/>
                <a:gd name="T7" fmla="*/ 0 h 1269"/>
                <a:gd name="T8" fmla="*/ 231 w 2268"/>
                <a:gd name="T9" fmla="*/ 327 h 1269"/>
                <a:gd name="T10" fmla="*/ 2268 w 2268"/>
                <a:gd name="T11" fmla="*/ 0 h 1269"/>
                <a:gd name="T12" fmla="*/ 2036 w 2268"/>
                <a:gd name="T13" fmla="*/ 0 h 1269"/>
                <a:gd name="T14" fmla="*/ 2036 w 2268"/>
                <a:gd name="T15" fmla="*/ 327 h 1269"/>
                <a:gd name="T16" fmla="*/ 2268 w 2268"/>
                <a:gd name="T17" fmla="*/ 327 h 1269"/>
                <a:gd name="T18" fmla="*/ 2268 w 2268"/>
                <a:gd name="T19" fmla="*/ 0 h 1269"/>
                <a:gd name="T20" fmla="*/ 231 w 2268"/>
                <a:gd name="T21" fmla="*/ 942 h 1269"/>
                <a:gd name="T22" fmla="*/ 0 w 2268"/>
                <a:gd name="T23" fmla="*/ 942 h 1269"/>
                <a:gd name="T24" fmla="*/ 0 w 2268"/>
                <a:gd name="T25" fmla="*/ 1269 h 1269"/>
                <a:gd name="T26" fmla="*/ 231 w 2268"/>
                <a:gd name="T27" fmla="*/ 1269 h 1269"/>
                <a:gd name="T28" fmla="*/ 231 w 2268"/>
                <a:gd name="T29" fmla="*/ 942 h 1269"/>
                <a:gd name="T30" fmla="*/ 2268 w 2268"/>
                <a:gd name="T31" fmla="*/ 942 h 1269"/>
                <a:gd name="T32" fmla="*/ 2036 w 2268"/>
                <a:gd name="T33" fmla="*/ 942 h 1269"/>
                <a:gd name="T34" fmla="*/ 2036 w 2268"/>
                <a:gd name="T35" fmla="*/ 1269 h 1269"/>
                <a:gd name="T36" fmla="*/ 2268 w 2268"/>
                <a:gd name="T37" fmla="*/ 1269 h 1269"/>
                <a:gd name="T38" fmla="*/ 2268 w 2268"/>
                <a:gd name="T39" fmla="*/ 942 h 1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68"/>
                <a:gd name="T61" fmla="*/ 0 h 1269"/>
                <a:gd name="T62" fmla="*/ 2268 w 2268"/>
                <a:gd name="T63" fmla="*/ 1269 h 1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68" h="1269">
                  <a:moveTo>
                    <a:pt x="231" y="32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327"/>
                  </a:lnTo>
                  <a:close/>
                  <a:moveTo>
                    <a:pt x="2268" y="0"/>
                  </a:moveTo>
                  <a:lnTo>
                    <a:pt x="2036" y="0"/>
                  </a:lnTo>
                  <a:lnTo>
                    <a:pt x="2036" y="327"/>
                  </a:lnTo>
                  <a:lnTo>
                    <a:pt x="2268" y="327"/>
                  </a:lnTo>
                  <a:lnTo>
                    <a:pt x="2268" y="0"/>
                  </a:lnTo>
                  <a:close/>
                  <a:moveTo>
                    <a:pt x="231" y="942"/>
                  </a:moveTo>
                  <a:lnTo>
                    <a:pt x="0" y="942"/>
                  </a:lnTo>
                  <a:lnTo>
                    <a:pt x="0" y="1269"/>
                  </a:lnTo>
                  <a:lnTo>
                    <a:pt x="231" y="1269"/>
                  </a:lnTo>
                  <a:lnTo>
                    <a:pt x="231" y="942"/>
                  </a:lnTo>
                  <a:close/>
                  <a:moveTo>
                    <a:pt x="2268" y="942"/>
                  </a:moveTo>
                  <a:lnTo>
                    <a:pt x="2036" y="942"/>
                  </a:lnTo>
                  <a:lnTo>
                    <a:pt x="2036" y="1269"/>
                  </a:lnTo>
                  <a:lnTo>
                    <a:pt x="2268" y="1269"/>
                  </a:lnTo>
                  <a:lnTo>
                    <a:pt x="2268" y="94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>
                <a:solidFill>
                  <a:srgbClr val="000000"/>
                </a:solidFill>
              </a:endParaRPr>
            </a:p>
          </p:txBody>
        </p:sp>
      </p:grpSp>
      <p:sp>
        <p:nvSpPr>
          <p:cNvPr id="48" name="Title 9"/>
          <p:cNvSpPr>
            <a:spLocks noGrp="1"/>
          </p:cNvSpPr>
          <p:nvPr>
            <p:ph type="title"/>
          </p:nvPr>
        </p:nvSpPr>
        <p:spPr bwMode="gray">
          <a:xfrm>
            <a:off x="325554" y="1052736"/>
            <a:ext cx="2987039" cy="151216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24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dirty="0">
                <a:solidFill>
                  <a:schemeClr val="bg1"/>
                </a:solidFill>
                <a:latin typeface="+mj-lt"/>
              </a:defRPr>
            </a:lvl2pPr>
            <a:lvl3pPr>
              <a:defRPr lang="en-GB" sz="3000" b="1" dirty="0">
                <a:solidFill>
                  <a:schemeClr val="bg1"/>
                </a:solidFill>
                <a:latin typeface="+mj-lt"/>
              </a:defRPr>
            </a:lvl3pPr>
            <a:lvl4pPr>
              <a:defRPr lang="en-GB" sz="3000" b="1" dirty="0">
                <a:solidFill>
                  <a:schemeClr val="bg1"/>
                </a:solidFill>
                <a:latin typeface="+mj-lt"/>
              </a:defRPr>
            </a:lvl4pPr>
            <a:lvl5pPr>
              <a:defRPr lang="en-GB" sz="3000" b="1" dirty="0">
                <a:solidFill>
                  <a:schemeClr val="bg1"/>
                </a:solidFill>
                <a:latin typeface="+mj-lt"/>
              </a:defRPr>
            </a:lvl5pPr>
            <a:lvl6pPr>
              <a:defRPr lang="en-GB" sz="3000" b="1" dirty="0">
                <a:solidFill>
                  <a:schemeClr val="bg1"/>
                </a:solidFill>
                <a:latin typeface="+mj-lt"/>
              </a:defRPr>
            </a:lvl6pPr>
            <a:lvl7pPr>
              <a:defRPr lang="en-GB" sz="3000" b="1" dirty="0">
                <a:solidFill>
                  <a:schemeClr val="bg1"/>
                </a:solidFill>
                <a:latin typeface="+mj-lt"/>
              </a:defRPr>
            </a:lvl7pPr>
            <a:lvl8pPr>
              <a:defRPr lang="en-GB" sz="3000" b="1" dirty="0">
                <a:solidFill>
                  <a:schemeClr val="bg1"/>
                </a:solidFill>
                <a:latin typeface="+mj-lt"/>
              </a:defRPr>
            </a:lvl8pPr>
            <a:lvl9pPr>
              <a:defRPr sz="3000">
                <a:solidFill>
                  <a:schemeClr val="bg1"/>
                </a:solidFill>
              </a:defRPr>
            </a:lvl9pPr>
          </a:lstStyle>
          <a:p>
            <a:pPr lvl="0"/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48896" y="833846"/>
            <a:ext cx="2689304" cy="10325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0720" y="598375"/>
            <a:ext cx="2040145" cy="14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905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>
          <a:xfrm>
            <a:off x="257503" y="78532"/>
            <a:ext cx="8846483" cy="6480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 bwMode="gray"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642504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Tw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4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8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9765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117" Type="http://schemas.openxmlformats.org/officeDocument/2006/relationships/slideLayout" Target="../slideLayouts/slideLayout117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33" Type="http://schemas.openxmlformats.org/officeDocument/2006/relationships/image" Target="../media/image3.png"/><Relationship Id="rId16" Type="http://schemas.openxmlformats.org/officeDocument/2006/relationships/slideLayout" Target="../slideLayouts/slideLayout16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123" Type="http://schemas.openxmlformats.org/officeDocument/2006/relationships/slideLayout" Target="../slideLayouts/slideLayout123.xml"/><Relationship Id="rId128" Type="http://schemas.openxmlformats.org/officeDocument/2006/relationships/slideLayout" Target="../slideLayouts/slideLayout128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113" Type="http://schemas.openxmlformats.org/officeDocument/2006/relationships/slideLayout" Target="../slideLayouts/slideLayout113.xml"/><Relationship Id="rId118" Type="http://schemas.openxmlformats.org/officeDocument/2006/relationships/slideLayout" Target="../slideLayouts/slideLayout118.xml"/><Relationship Id="rId126" Type="http://schemas.openxmlformats.org/officeDocument/2006/relationships/slideLayout" Target="../slideLayouts/slideLayout12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121" Type="http://schemas.openxmlformats.org/officeDocument/2006/relationships/slideLayout" Target="../slideLayouts/slideLayout12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103" Type="http://schemas.openxmlformats.org/officeDocument/2006/relationships/slideLayout" Target="../slideLayouts/slideLayout103.xml"/><Relationship Id="rId108" Type="http://schemas.openxmlformats.org/officeDocument/2006/relationships/slideLayout" Target="../slideLayouts/slideLayout108.xml"/><Relationship Id="rId116" Type="http://schemas.openxmlformats.org/officeDocument/2006/relationships/slideLayout" Target="../slideLayouts/slideLayout116.xml"/><Relationship Id="rId124" Type="http://schemas.openxmlformats.org/officeDocument/2006/relationships/slideLayout" Target="../slideLayouts/slideLayout124.xml"/><Relationship Id="rId129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11" Type="http://schemas.openxmlformats.org/officeDocument/2006/relationships/slideLayout" Target="../slideLayouts/slideLayout111.xml"/><Relationship Id="rId13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14" Type="http://schemas.openxmlformats.org/officeDocument/2006/relationships/slideLayout" Target="../slideLayouts/slideLayout114.xml"/><Relationship Id="rId119" Type="http://schemas.openxmlformats.org/officeDocument/2006/relationships/slideLayout" Target="../slideLayouts/slideLayout119.xml"/><Relationship Id="rId127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122" Type="http://schemas.openxmlformats.org/officeDocument/2006/relationships/slideLayout" Target="../slideLayouts/slideLayout122.xml"/><Relationship Id="rId130" Type="http://schemas.openxmlformats.org/officeDocument/2006/relationships/tags" Target="../tags/tag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120" Type="http://schemas.openxmlformats.org/officeDocument/2006/relationships/slideLayout" Target="../slideLayouts/slideLayout120.xml"/><Relationship Id="rId125" Type="http://schemas.openxmlformats.org/officeDocument/2006/relationships/slideLayout" Target="../slideLayouts/slideLayout125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slideLayout" Target="../slideLayouts/slideLayout110.xml"/><Relationship Id="rId115" Type="http://schemas.openxmlformats.org/officeDocument/2006/relationships/slideLayout" Target="../slideLayouts/slideLayout115.xml"/><Relationship Id="rId131" Type="http://schemas.openxmlformats.org/officeDocument/2006/relationships/image" Target="../media/image1.png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 23"/>
          <p:cNvSpPr>
            <a:spLocks noChangeAspect="1" noEditPoints="1"/>
          </p:cNvSpPr>
          <p:nvPr/>
        </p:nvSpPr>
        <p:spPr bwMode="gray">
          <a:xfrm>
            <a:off x="1" y="1"/>
            <a:ext cx="9359988" cy="836712"/>
          </a:xfrm>
          <a:custGeom>
            <a:avLst/>
            <a:gdLst/>
            <a:ahLst/>
            <a:cxnLst>
              <a:cxn ang="0">
                <a:pos x="6239" y="0"/>
              </a:cxn>
              <a:cxn ang="0">
                <a:pos x="0" y="0"/>
              </a:cxn>
              <a:cxn ang="0">
                <a:pos x="0" y="663"/>
              </a:cxn>
              <a:cxn ang="0">
                <a:pos x="6067" y="663"/>
              </a:cxn>
              <a:cxn ang="0">
                <a:pos x="6239" y="0"/>
              </a:cxn>
              <a:cxn ang="0">
                <a:pos x="6239" y="0"/>
              </a:cxn>
              <a:cxn ang="0">
                <a:pos x="6239" y="0"/>
              </a:cxn>
            </a:cxnLst>
            <a:rect l="0" t="0" r="r" b="b"/>
            <a:pathLst>
              <a:path w="6239" h="663">
                <a:moveTo>
                  <a:pt x="6239" y="0"/>
                </a:moveTo>
                <a:lnTo>
                  <a:pt x="0" y="0"/>
                </a:lnTo>
                <a:lnTo>
                  <a:pt x="0" y="663"/>
                </a:lnTo>
                <a:lnTo>
                  <a:pt x="6067" y="663"/>
                </a:lnTo>
                <a:lnTo>
                  <a:pt x="6239" y="0"/>
                </a:lnTo>
                <a:close/>
                <a:moveTo>
                  <a:pt x="6239" y="0"/>
                </a:moveTo>
                <a:lnTo>
                  <a:pt x="6239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US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6" name="Text Placeholder 55"/>
          <p:cNvSpPr>
            <a:spLocks noGrp="1"/>
          </p:cNvSpPr>
          <p:nvPr>
            <p:ph type="body" idx="1"/>
          </p:nvPr>
        </p:nvSpPr>
        <p:spPr bwMode="gray">
          <a:xfrm>
            <a:off x="1944440" y="1052736"/>
            <a:ext cx="7159546" cy="48245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</a:p>
          <a:p>
            <a:pPr lvl="5"/>
            <a:r>
              <a:rPr lang="en-GB" dirty="0" smtClean="0"/>
              <a:t>Sixth level</a:t>
            </a:r>
          </a:p>
          <a:p>
            <a:pPr lvl="6"/>
            <a:r>
              <a:rPr lang="en-GB" dirty="0" smtClean="0"/>
              <a:t>Seventh level</a:t>
            </a:r>
          </a:p>
          <a:p>
            <a:pPr lvl="7"/>
            <a:r>
              <a:rPr lang="en-GB" dirty="0" smtClean="0"/>
              <a:t>Eighth level</a:t>
            </a:r>
          </a:p>
          <a:p>
            <a:pPr lvl="8"/>
            <a:r>
              <a:rPr lang="en-GB" dirty="0" smtClean="0"/>
              <a:t>Ninth level</a:t>
            </a:r>
            <a:endParaRPr lang="en-GB" dirty="0"/>
          </a:p>
        </p:txBody>
      </p:sp>
      <p:sp>
        <p:nvSpPr>
          <p:cNvPr id="55" name="Title Placeholder 54"/>
          <p:cNvSpPr>
            <a:spLocks noGrp="1"/>
          </p:cNvSpPr>
          <p:nvPr>
            <p:ph type="title"/>
          </p:nvPr>
        </p:nvSpPr>
        <p:spPr bwMode="gray">
          <a:xfrm>
            <a:off x="257503" y="116632"/>
            <a:ext cx="8846483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 algn="l" rtl="0" eaLnBrk="1" fontAlgn="base" hangingPunct="1">
              <a:spcBef>
                <a:spcPct val="40000"/>
              </a:spcBef>
              <a:spcAft>
                <a:spcPct val="0"/>
              </a:spcAft>
            </a:pPr>
            <a:r>
              <a:rPr lang="en-GB" smtClean="0"/>
              <a:t>Click to edit Master title style</a:t>
            </a:r>
            <a:endParaRPr lang="en-GB" dirty="0"/>
          </a:p>
        </p:txBody>
      </p:sp>
      <p:sp>
        <p:nvSpPr>
          <p:cNvPr id="32" name="Line 10"/>
          <p:cNvSpPr>
            <a:spLocks noChangeShapeType="1"/>
          </p:cNvSpPr>
          <p:nvPr/>
        </p:nvSpPr>
        <p:spPr bwMode="gray">
          <a:xfrm flipV="1">
            <a:off x="216248" y="6091808"/>
            <a:ext cx="8904892" cy="1488"/>
          </a:xfrm>
          <a:prstGeom prst="line">
            <a:avLst/>
          </a:prstGeom>
          <a:noFill/>
          <a:ln w="3175">
            <a:solidFill>
              <a:srgbClr val="00338D"/>
            </a:solidFill>
            <a:round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  <a:defRPr/>
            </a:pPr>
            <a:endParaRPr lang="en-GB" dirty="0"/>
          </a:p>
        </p:txBody>
      </p:sp>
      <p:sp>
        <p:nvSpPr>
          <p:cNvPr id="34" name="Rectangle 33"/>
          <p:cNvSpPr/>
          <p:nvPr/>
        </p:nvSpPr>
        <p:spPr bwMode="gray">
          <a:xfrm>
            <a:off x="8627872" y="6525344"/>
            <a:ext cx="475575" cy="208981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lIns="72000" tIns="72000" rIns="0" bIns="0"/>
          <a:lstStyle/>
          <a:p>
            <a:pPr algn="r">
              <a:spcBef>
                <a:spcPct val="40000"/>
              </a:spcBef>
              <a:defRPr/>
            </a:pPr>
            <a:fld id="{6BA71C0A-9F0F-41ED-AE97-DBF05B351E59}" type="slidenum">
              <a:rPr lang="en-GB" sz="900">
                <a:solidFill>
                  <a:srgbClr val="00338D"/>
                </a:solidFill>
                <a:latin typeface="Arial"/>
              </a:rPr>
              <a:pPr algn="r">
                <a:spcBef>
                  <a:spcPct val="40000"/>
                </a:spcBef>
                <a:defRPr/>
              </a:pPr>
              <a:t>‹#›</a:t>
            </a:fld>
            <a:endParaRPr lang="en-GB" sz="900" dirty="0">
              <a:solidFill>
                <a:srgbClr val="00338D"/>
              </a:solidFill>
              <a:latin typeface="Arial"/>
            </a:endParaRPr>
          </a:p>
        </p:txBody>
      </p:sp>
      <p:grpSp>
        <p:nvGrpSpPr>
          <p:cNvPr id="20" name="Group 19"/>
          <p:cNvGrpSpPr/>
          <p:nvPr/>
        </p:nvGrpSpPr>
        <p:grpSpPr bwMode="gray">
          <a:xfrm>
            <a:off x="1" y="1052736"/>
            <a:ext cx="9361487" cy="5328591"/>
            <a:chOff x="1" y="1052736"/>
            <a:chExt cx="9905999" cy="5328591"/>
          </a:xfrm>
          <a:noFill/>
        </p:grpSpPr>
        <p:sp>
          <p:nvSpPr>
            <p:cNvPr id="16" name="Rectangle 22"/>
            <p:cNvSpPr>
              <a:spLocks noChangeArrowheads="1"/>
            </p:cNvSpPr>
            <p:nvPr/>
          </p:nvSpPr>
          <p:spPr bwMode="gray">
            <a:xfrm>
              <a:off x="9633520" y="3680619"/>
              <a:ext cx="272480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7" name="Rectangle 23"/>
            <p:cNvSpPr>
              <a:spLocks noChangeArrowheads="1"/>
            </p:cNvSpPr>
            <p:nvPr/>
          </p:nvSpPr>
          <p:spPr bwMode="gray">
            <a:xfrm>
              <a:off x="1" y="3680619"/>
              <a:ext cx="272480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8" name="Rectangle 24"/>
            <p:cNvSpPr>
              <a:spLocks noChangeArrowheads="1"/>
            </p:cNvSpPr>
            <p:nvPr/>
          </p:nvSpPr>
          <p:spPr bwMode="gray">
            <a:xfrm rot="16200000">
              <a:off x="4845050" y="1124173"/>
              <a:ext cx="215900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9" name="Rectangle 34"/>
            <p:cNvSpPr>
              <a:spLocks noChangeArrowheads="1"/>
            </p:cNvSpPr>
            <p:nvPr/>
          </p:nvSpPr>
          <p:spPr bwMode="gray">
            <a:xfrm rot="16200000">
              <a:off x="4844989" y="6236803"/>
              <a:ext cx="216023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</p:grpSp>
      <p:grpSp>
        <p:nvGrpSpPr>
          <p:cNvPr id="25" name="Group 24"/>
          <p:cNvGrpSpPr/>
          <p:nvPr userDrawn="1"/>
        </p:nvGrpSpPr>
        <p:grpSpPr bwMode="gray">
          <a:xfrm>
            <a:off x="144240" y="6060876"/>
            <a:ext cx="792088" cy="562711"/>
            <a:chOff x="175518" y="0"/>
            <a:chExt cx="963613" cy="695325"/>
          </a:xfrm>
        </p:grpSpPr>
        <p:sp>
          <p:nvSpPr>
            <p:cNvPr id="33" name="Freeform 6"/>
            <p:cNvSpPr>
              <a:spLocks noEditPoints="1"/>
            </p:cNvSpPr>
            <p:nvPr userDrawn="1"/>
          </p:nvSpPr>
          <p:spPr bwMode="gray">
            <a:xfrm>
              <a:off x="286643" y="215900"/>
              <a:ext cx="700088" cy="271463"/>
            </a:xfrm>
            <a:custGeom>
              <a:avLst/>
              <a:gdLst/>
              <a:ahLst/>
              <a:cxnLst>
                <a:cxn ang="0">
                  <a:pos x="6130" y="2584"/>
                </a:cxn>
                <a:cxn ang="0">
                  <a:pos x="6106" y="2594"/>
                </a:cxn>
                <a:cxn ang="0">
                  <a:pos x="5549" y="2661"/>
                </a:cxn>
                <a:cxn ang="0">
                  <a:pos x="5025" y="2423"/>
                </a:cxn>
                <a:cxn ang="0">
                  <a:pos x="4926" y="2101"/>
                </a:cxn>
                <a:cxn ang="0">
                  <a:pos x="4756" y="2101"/>
                </a:cxn>
                <a:cxn ang="0">
                  <a:pos x="4625" y="2625"/>
                </a:cxn>
                <a:cxn ang="0">
                  <a:pos x="4182" y="2625"/>
                </a:cxn>
                <a:cxn ang="0">
                  <a:pos x="4338" y="2101"/>
                </a:cxn>
                <a:cxn ang="0">
                  <a:pos x="4197" y="2101"/>
                </a:cxn>
                <a:cxn ang="0">
                  <a:pos x="3859" y="2625"/>
                </a:cxn>
                <a:cxn ang="0">
                  <a:pos x="3503" y="2625"/>
                </a:cxn>
                <a:cxn ang="0">
                  <a:pos x="3471" y="2101"/>
                </a:cxn>
                <a:cxn ang="0">
                  <a:pos x="3314" y="2101"/>
                </a:cxn>
                <a:cxn ang="0">
                  <a:pos x="3159" y="2625"/>
                </a:cxn>
                <a:cxn ang="0">
                  <a:pos x="2780" y="2625"/>
                </a:cxn>
                <a:cxn ang="0">
                  <a:pos x="2940" y="2101"/>
                </a:cxn>
                <a:cxn ang="0">
                  <a:pos x="2047" y="2101"/>
                </a:cxn>
                <a:cxn ang="0">
                  <a:pos x="2047" y="2093"/>
                </a:cxn>
                <a:cxn ang="0">
                  <a:pos x="1888" y="2626"/>
                </a:cxn>
                <a:cxn ang="0">
                  <a:pos x="1484" y="2626"/>
                </a:cxn>
                <a:cxn ang="0">
                  <a:pos x="1642" y="2101"/>
                </a:cxn>
                <a:cxn ang="0">
                  <a:pos x="1148" y="2101"/>
                </a:cxn>
                <a:cxn ang="0">
                  <a:pos x="1394" y="2626"/>
                </a:cxn>
                <a:cxn ang="0">
                  <a:pos x="927" y="2626"/>
                </a:cxn>
                <a:cxn ang="0">
                  <a:pos x="715" y="2101"/>
                </a:cxn>
                <a:cxn ang="0">
                  <a:pos x="588" y="2101"/>
                </a:cxn>
                <a:cxn ang="0">
                  <a:pos x="442" y="2583"/>
                </a:cxn>
                <a:cxn ang="0">
                  <a:pos x="434" y="2626"/>
                </a:cxn>
                <a:cxn ang="0">
                  <a:pos x="0" y="2626"/>
                </a:cxn>
                <a:cxn ang="0">
                  <a:pos x="397" y="1303"/>
                </a:cxn>
                <a:cxn ang="0">
                  <a:pos x="397" y="0"/>
                </a:cxn>
                <a:cxn ang="0">
                  <a:pos x="1888" y="0"/>
                </a:cxn>
                <a:cxn ang="0">
                  <a:pos x="1888" y="1287"/>
                </a:cxn>
                <a:cxn ang="0">
                  <a:pos x="1944" y="1098"/>
                </a:cxn>
                <a:cxn ang="0">
                  <a:pos x="2047" y="1098"/>
                </a:cxn>
                <a:cxn ang="0">
                  <a:pos x="2047" y="0"/>
                </a:cxn>
                <a:cxn ang="0">
                  <a:pos x="3534" y="0"/>
                </a:cxn>
                <a:cxn ang="0">
                  <a:pos x="3534" y="1098"/>
                </a:cxn>
                <a:cxn ang="0">
                  <a:pos x="3694" y="1098"/>
                </a:cxn>
                <a:cxn ang="0">
                  <a:pos x="3694" y="0"/>
                </a:cxn>
                <a:cxn ang="0">
                  <a:pos x="5180" y="0"/>
                </a:cxn>
                <a:cxn ang="0">
                  <a:pos x="5180" y="1388"/>
                </a:cxn>
                <a:cxn ang="0">
                  <a:pos x="5340" y="1222"/>
                </a:cxn>
                <a:cxn ang="0">
                  <a:pos x="5340" y="0"/>
                </a:cxn>
                <a:cxn ang="0">
                  <a:pos x="6827" y="0"/>
                </a:cxn>
                <a:cxn ang="0">
                  <a:pos x="6827" y="2101"/>
                </a:cxn>
                <a:cxn ang="0">
                  <a:pos x="6266" y="2101"/>
                </a:cxn>
                <a:cxn ang="0">
                  <a:pos x="6130" y="2584"/>
                </a:cxn>
                <a:cxn ang="0">
                  <a:pos x="5342" y="2101"/>
                </a:cxn>
                <a:cxn ang="0">
                  <a:pos x="5386" y="2264"/>
                </a:cxn>
                <a:cxn ang="0">
                  <a:pos x="5610" y="2349"/>
                </a:cxn>
                <a:cxn ang="0">
                  <a:pos x="5788" y="2330"/>
                </a:cxn>
                <a:cxn ang="0">
                  <a:pos x="5861" y="2101"/>
                </a:cxn>
                <a:cxn ang="0">
                  <a:pos x="5342" y="2101"/>
                </a:cxn>
              </a:cxnLst>
              <a:rect l="0" t="0" r="r" b="b"/>
              <a:pathLst>
                <a:path w="6827" h="2661">
                  <a:moveTo>
                    <a:pt x="6130" y="2584"/>
                  </a:moveTo>
                  <a:cubicBezTo>
                    <a:pt x="6106" y="2594"/>
                    <a:pt x="6106" y="2594"/>
                    <a:pt x="6106" y="2594"/>
                  </a:cubicBezTo>
                  <a:cubicBezTo>
                    <a:pt x="6010" y="2632"/>
                    <a:pt x="5728" y="2661"/>
                    <a:pt x="5549" y="2661"/>
                  </a:cubicBezTo>
                  <a:cubicBezTo>
                    <a:pt x="5381" y="2661"/>
                    <a:pt x="5156" y="2599"/>
                    <a:pt x="5025" y="2423"/>
                  </a:cubicBezTo>
                  <a:cubicBezTo>
                    <a:pt x="4975" y="2355"/>
                    <a:pt x="4927" y="2250"/>
                    <a:pt x="4926" y="2101"/>
                  </a:cubicBezTo>
                  <a:cubicBezTo>
                    <a:pt x="4756" y="2101"/>
                    <a:pt x="4756" y="2101"/>
                    <a:pt x="4756" y="2101"/>
                  </a:cubicBezTo>
                  <a:cubicBezTo>
                    <a:pt x="4625" y="2625"/>
                    <a:pt x="4625" y="2625"/>
                    <a:pt x="4625" y="2625"/>
                  </a:cubicBezTo>
                  <a:cubicBezTo>
                    <a:pt x="4182" y="2625"/>
                    <a:pt x="4182" y="2625"/>
                    <a:pt x="4182" y="2625"/>
                  </a:cubicBezTo>
                  <a:cubicBezTo>
                    <a:pt x="4338" y="2101"/>
                    <a:pt x="4338" y="2101"/>
                    <a:pt x="4338" y="2101"/>
                  </a:cubicBezTo>
                  <a:cubicBezTo>
                    <a:pt x="4197" y="2101"/>
                    <a:pt x="4197" y="2101"/>
                    <a:pt x="4197" y="2101"/>
                  </a:cubicBezTo>
                  <a:cubicBezTo>
                    <a:pt x="3859" y="2625"/>
                    <a:pt x="3859" y="2625"/>
                    <a:pt x="3859" y="2625"/>
                  </a:cubicBezTo>
                  <a:cubicBezTo>
                    <a:pt x="3503" y="2625"/>
                    <a:pt x="3503" y="2625"/>
                    <a:pt x="3503" y="2625"/>
                  </a:cubicBezTo>
                  <a:cubicBezTo>
                    <a:pt x="3471" y="2101"/>
                    <a:pt x="3471" y="2101"/>
                    <a:pt x="3471" y="2101"/>
                  </a:cubicBezTo>
                  <a:cubicBezTo>
                    <a:pt x="3314" y="2101"/>
                    <a:pt x="3314" y="2101"/>
                    <a:pt x="3314" y="2101"/>
                  </a:cubicBezTo>
                  <a:cubicBezTo>
                    <a:pt x="3159" y="2625"/>
                    <a:pt x="3159" y="2625"/>
                    <a:pt x="3159" y="2625"/>
                  </a:cubicBezTo>
                  <a:cubicBezTo>
                    <a:pt x="2780" y="2625"/>
                    <a:pt x="2780" y="2625"/>
                    <a:pt x="2780" y="2625"/>
                  </a:cubicBezTo>
                  <a:cubicBezTo>
                    <a:pt x="2940" y="2101"/>
                    <a:pt x="2940" y="2101"/>
                    <a:pt x="2940" y="2101"/>
                  </a:cubicBezTo>
                  <a:cubicBezTo>
                    <a:pt x="2047" y="2101"/>
                    <a:pt x="2047" y="2101"/>
                    <a:pt x="2047" y="2101"/>
                  </a:cubicBezTo>
                  <a:cubicBezTo>
                    <a:pt x="2047" y="2093"/>
                    <a:pt x="2047" y="2093"/>
                    <a:pt x="2047" y="2093"/>
                  </a:cubicBezTo>
                  <a:cubicBezTo>
                    <a:pt x="1888" y="2626"/>
                    <a:pt x="1888" y="2626"/>
                    <a:pt x="1888" y="2626"/>
                  </a:cubicBezTo>
                  <a:cubicBezTo>
                    <a:pt x="1484" y="2626"/>
                    <a:pt x="1484" y="2626"/>
                    <a:pt x="1484" y="2626"/>
                  </a:cubicBezTo>
                  <a:cubicBezTo>
                    <a:pt x="1642" y="2101"/>
                    <a:pt x="1642" y="2101"/>
                    <a:pt x="1642" y="2101"/>
                  </a:cubicBezTo>
                  <a:cubicBezTo>
                    <a:pt x="1148" y="2101"/>
                    <a:pt x="1148" y="2101"/>
                    <a:pt x="1148" y="2101"/>
                  </a:cubicBezTo>
                  <a:cubicBezTo>
                    <a:pt x="1394" y="2626"/>
                    <a:pt x="1394" y="2626"/>
                    <a:pt x="1394" y="2626"/>
                  </a:cubicBezTo>
                  <a:cubicBezTo>
                    <a:pt x="927" y="2626"/>
                    <a:pt x="927" y="2626"/>
                    <a:pt x="927" y="2626"/>
                  </a:cubicBezTo>
                  <a:cubicBezTo>
                    <a:pt x="715" y="2101"/>
                    <a:pt x="715" y="2101"/>
                    <a:pt x="715" y="2101"/>
                  </a:cubicBezTo>
                  <a:cubicBezTo>
                    <a:pt x="588" y="2101"/>
                    <a:pt x="588" y="2101"/>
                    <a:pt x="588" y="2101"/>
                  </a:cubicBezTo>
                  <a:cubicBezTo>
                    <a:pt x="509" y="2359"/>
                    <a:pt x="447" y="2567"/>
                    <a:pt x="442" y="2583"/>
                  </a:cubicBezTo>
                  <a:cubicBezTo>
                    <a:pt x="434" y="2626"/>
                    <a:pt x="434" y="2626"/>
                    <a:pt x="434" y="2626"/>
                  </a:cubicBezTo>
                  <a:cubicBezTo>
                    <a:pt x="0" y="2626"/>
                    <a:pt x="0" y="2626"/>
                    <a:pt x="0" y="2626"/>
                  </a:cubicBezTo>
                  <a:cubicBezTo>
                    <a:pt x="397" y="1303"/>
                    <a:pt x="397" y="1303"/>
                    <a:pt x="397" y="1303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1888" y="0"/>
                    <a:pt x="1888" y="0"/>
                    <a:pt x="1888" y="0"/>
                  </a:cubicBezTo>
                  <a:cubicBezTo>
                    <a:pt x="1888" y="1287"/>
                    <a:pt x="1888" y="1287"/>
                    <a:pt x="1888" y="1287"/>
                  </a:cubicBezTo>
                  <a:cubicBezTo>
                    <a:pt x="1944" y="1098"/>
                    <a:pt x="1944" y="1098"/>
                    <a:pt x="1944" y="1098"/>
                  </a:cubicBezTo>
                  <a:cubicBezTo>
                    <a:pt x="2047" y="1098"/>
                    <a:pt x="2047" y="1098"/>
                    <a:pt x="2047" y="1098"/>
                  </a:cubicBezTo>
                  <a:cubicBezTo>
                    <a:pt x="2047" y="0"/>
                    <a:pt x="2047" y="0"/>
                    <a:pt x="2047" y="0"/>
                  </a:cubicBezTo>
                  <a:cubicBezTo>
                    <a:pt x="3534" y="0"/>
                    <a:pt x="3534" y="0"/>
                    <a:pt x="3534" y="0"/>
                  </a:cubicBezTo>
                  <a:cubicBezTo>
                    <a:pt x="3534" y="1098"/>
                    <a:pt x="3534" y="1098"/>
                    <a:pt x="3534" y="1098"/>
                  </a:cubicBezTo>
                  <a:cubicBezTo>
                    <a:pt x="3694" y="1098"/>
                    <a:pt x="3694" y="1098"/>
                    <a:pt x="3694" y="1098"/>
                  </a:cubicBezTo>
                  <a:cubicBezTo>
                    <a:pt x="3694" y="0"/>
                    <a:pt x="3694" y="0"/>
                    <a:pt x="3694" y="0"/>
                  </a:cubicBezTo>
                  <a:cubicBezTo>
                    <a:pt x="5180" y="0"/>
                    <a:pt x="5180" y="0"/>
                    <a:pt x="5180" y="0"/>
                  </a:cubicBezTo>
                  <a:cubicBezTo>
                    <a:pt x="5180" y="1388"/>
                    <a:pt x="5180" y="1388"/>
                    <a:pt x="5180" y="1388"/>
                  </a:cubicBezTo>
                  <a:cubicBezTo>
                    <a:pt x="5231" y="1319"/>
                    <a:pt x="5285" y="1264"/>
                    <a:pt x="5340" y="1222"/>
                  </a:cubicBezTo>
                  <a:cubicBezTo>
                    <a:pt x="5340" y="0"/>
                    <a:pt x="5340" y="0"/>
                    <a:pt x="5340" y="0"/>
                  </a:cubicBezTo>
                  <a:cubicBezTo>
                    <a:pt x="6827" y="0"/>
                    <a:pt x="6827" y="0"/>
                    <a:pt x="6827" y="0"/>
                  </a:cubicBezTo>
                  <a:cubicBezTo>
                    <a:pt x="6827" y="2101"/>
                    <a:pt x="6827" y="2101"/>
                    <a:pt x="6827" y="2101"/>
                  </a:cubicBezTo>
                  <a:cubicBezTo>
                    <a:pt x="6266" y="2101"/>
                    <a:pt x="6266" y="2101"/>
                    <a:pt x="6266" y="2101"/>
                  </a:cubicBezTo>
                  <a:lnTo>
                    <a:pt x="6130" y="2584"/>
                  </a:lnTo>
                  <a:close/>
                  <a:moveTo>
                    <a:pt x="5342" y="2101"/>
                  </a:moveTo>
                  <a:cubicBezTo>
                    <a:pt x="5344" y="2169"/>
                    <a:pt x="5356" y="2226"/>
                    <a:pt x="5386" y="2264"/>
                  </a:cubicBezTo>
                  <a:cubicBezTo>
                    <a:pt x="5429" y="2321"/>
                    <a:pt x="5503" y="2349"/>
                    <a:pt x="5610" y="2349"/>
                  </a:cubicBezTo>
                  <a:cubicBezTo>
                    <a:pt x="5728" y="2349"/>
                    <a:pt x="5773" y="2336"/>
                    <a:pt x="5788" y="2330"/>
                  </a:cubicBezTo>
                  <a:cubicBezTo>
                    <a:pt x="5861" y="2101"/>
                    <a:pt x="5861" y="2101"/>
                    <a:pt x="5861" y="2101"/>
                  </a:cubicBezTo>
                  <a:lnTo>
                    <a:pt x="5342" y="2101"/>
                  </a:lnTo>
                  <a:close/>
                </a:path>
              </a:pathLst>
            </a:custGeom>
            <a:solidFill>
              <a:srgbClr val="0033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5" name="Freeform 7"/>
            <p:cNvSpPr>
              <a:spLocks noEditPoints="1"/>
            </p:cNvSpPr>
            <p:nvPr userDrawn="1"/>
          </p:nvSpPr>
          <p:spPr bwMode="gray">
            <a:xfrm>
              <a:off x="294581" y="330200"/>
              <a:ext cx="650875" cy="152400"/>
            </a:xfrm>
            <a:custGeom>
              <a:avLst/>
              <a:gdLst/>
              <a:ahLst/>
              <a:cxnLst>
                <a:cxn ang="0">
                  <a:pos x="2581" y="459"/>
                </a:cxn>
                <a:cxn ang="0">
                  <a:pos x="2254" y="682"/>
                </a:cxn>
                <a:cxn ang="0">
                  <a:pos x="2000" y="681"/>
                </a:cxn>
                <a:cxn ang="0">
                  <a:pos x="2130" y="234"/>
                </a:cxn>
                <a:cxn ang="0">
                  <a:pos x="2581" y="459"/>
                </a:cxn>
                <a:cxn ang="0">
                  <a:pos x="749" y="30"/>
                </a:cxn>
                <a:cxn ang="0">
                  <a:pos x="427" y="30"/>
                </a:cxn>
                <a:cxn ang="0">
                  <a:pos x="0" y="1452"/>
                </a:cxn>
                <a:cxn ang="0">
                  <a:pos x="319" y="1452"/>
                </a:cxn>
                <a:cxn ang="0">
                  <a:pos x="749" y="30"/>
                </a:cxn>
                <a:cxn ang="0">
                  <a:pos x="1585" y="30"/>
                </a:cxn>
                <a:cxn ang="0">
                  <a:pos x="1194" y="30"/>
                </a:cxn>
                <a:cxn ang="0">
                  <a:pos x="571" y="658"/>
                </a:cxn>
                <a:cxn ang="0">
                  <a:pos x="571" y="657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892" y="1452"/>
                </a:cxn>
                <a:cxn ang="0">
                  <a:pos x="1239" y="1452"/>
                </a:cxn>
                <a:cxn ang="0">
                  <a:pos x="881" y="688"/>
                </a:cxn>
                <a:cxn ang="0">
                  <a:pos x="1585" y="30"/>
                </a:cxn>
                <a:cxn ang="0">
                  <a:pos x="2875" y="459"/>
                </a:cxn>
                <a:cxn ang="0">
                  <a:pos x="2275" y="30"/>
                </a:cxn>
                <a:cxn ang="0">
                  <a:pos x="1913" y="30"/>
                </a:cxn>
                <a:cxn ang="0">
                  <a:pos x="1484" y="1452"/>
                </a:cxn>
                <a:cxn ang="0">
                  <a:pos x="1777" y="1452"/>
                </a:cxn>
                <a:cxn ang="0">
                  <a:pos x="1945" y="890"/>
                </a:cxn>
                <a:cxn ang="0">
                  <a:pos x="2179" y="890"/>
                </a:cxn>
                <a:cxn ang="0">
                  <a:pos x="2875" y="459"/>
                </a:cxn>
                <a:cxn ang="0">
                  <a:pos x="4866" y="30"/>
                </a:cxn>
                <a:cxn ang="0">
                  <a:pos x="4400" y="30"/>
                </a:cxn>
                <a:cxn ang="0">
                  <a:pos x="3694" y="1259"/>
                </a:cxn>
                <a:cxn ang="0">
                  <a:pos x="3678" y="30"/>
                </a:cxn>
                <a:cxn ang="0">
                  <a:pos x="3216" y="30"/>
                </a:cxn>
                <a:cxn ang="0">
                  <a:pos x="2781" y="1451"/>
                </a:cxn>
                <a:cxn ang="0">
                  <a:pos x="3048" y="1451"/>
                </a:cxn>
                <a:cxn ang="0">
                  <a:pos x="3408" y="234"/>
                </a:cxn>
                <a:cxn ang="0">
                  <a:pos x="3482" y="1451"/>
                </a:cxn>
                <a:cxn ang="0">
                  <a:pos x="3758" y="1451"/>
                </a:cxn>
                <a:cxn ang="0">
                  <a:pos x="4544" y="234"/>
                </a:cxn>
                <a:cxn ang="0">
                  <a:pos x="4183" y="1451"/>
                </a:cxn>
                <a:cxn ang="0">
                  <a:pos x="4512" y="1451"/>
                </a:cxn>
                <a:cxn ang="0">
                  <a:pos x="4866" y="30"/>
                </a:cxn>
                <a:cxn ang="0">
                  <a:pos x="5792" y="0"/>
                </a:cxn>
                <a:cxn ang="0">
                  <a:pos x="4947" y="735"/>
                </a:cxn>
                <a:cxn ang="0">
                  <a:pos x="5478" y="1487"/>
                </a:cxn>
                <a:cxn ang="0">
                  <a:pos x="6015" y="1424"/>
                </a:cxn>
                <a:cxn ang="0">
                  <a:pos x="6217" y="706"/>
                </a:cxn>
                <a:cxn ang="0">
                  <a:pos x="5614" y="706"/>
                </a:cxn>
                <a:cxn ang="0">
                  <a:pos x="5547" y="920"/>
                </a:cxn>
                <a:cxn ang="0">
                  <a:pos x="5865" y="920"/>
                </a:cxn>
                <a:cxn ang="0">
                  <a:pos x="5766" y="1232"/>
                </a:cxn>
                <a:cxn ang="0">
                  <a:pos x="5540" y="1282"/>
                </a:cxn>
                <a:cxn ang="0">
                  <a:pos x="5254" y="727"/>
                </a:cxn>
                <a:cxn ang="0">
                  <a:pos x="5764" y="205"/>
                </a:cxn>
                <a:cxn ang="0">
                  <a:pos x="6001" y="451"/>
                </a:cxn>
                <a:cxn ang="0">
                  <a:pos x="5991" y="487"/>
                </a:cxn>
                <a:cxn ang="0">
                  <a:pos x="6284" y="487"/>
                </a:cxn>
                <a:cxn ang="0">
                  <a:pos x="5792" y="0"/>
                </a:cxn>
              </a:cxnLst>
              <a:rect l="0" t="0" r="r" b="b"/>
              <a:pathLst>
                <a:path w="6358" h="1487">
                  <a:moveTo>
                    <a:pt x="2581" y="459"/>
                  </a:moveTo>
                  <a:cubicBezTo>
                    <a:pt x="2533" y="604"/>
                    <a:pt x="2468" y="678"/>
                    <a:pt x="2254" y="682"/>
                  </a:cubicBezTo>
                  <a:cubicBezTo>
                    <a:pt x="2183" y="683"/>
                    <a:pt x="2106" y="681"/>
                    <a:pt x="2000" y="681"/>
                  </a:cubicBezTo>
                  <a:cubicBezTo>
                    <a:pt x="2130" y="234"/>
                    <a:pt x="2130" y="234"/>
                    <a:pt x="2130" y="234"/>
                  </a:cubicBezTo>
                  <a:cubicBezTo>
                    <a:pt x="2451" y="234"/>
                    <a:pt x="2665" y="208"/>
                    <a:pt x="2581" y="459"/>
                  </a:cubicBezTo>
                  <a:moveTo>
                    <a:pt x="749" y="30"/>
                  </a:moveTo>
                  <a:cubicBezTo>
                    <a:pt x="427" y="30"/>
                    <a:pt x="427" y="30"/>
                    <a:pt x="427" y="30"/>
                  </a:cubicBezTo>
                  <a:cubicBezTo>
                    <a:pt x="0" y="1452"/>
                    <a:pt x="0" y="1452"/>
                    <a:pt x="0" y="1452"/>
                  </a:cubicBezTo>
                  <a:cubicBezTo>
                    <a:pt x="319" y="1452"/>
                    <a:pt x="319" y="1452"/>
                    <a:pt x="319" y="1452"/>
                  </a:cubicBezTo>
                  <a:cubicBezTo>
                    <a:pt x="325" y="1422"/>
                    <a:pt x="749" y="30"/>
                    <a:pt x="749" y="30"/>
                  </a:cubicBezTo>
                  <a:moveTo>
                    <a:pt x="1585" y="30"/>
                  </a:moveTo>
                  <a:cubicBezTo>
                    <a:pt x="1194" y="30"/>
                    <a:pt x="1194" y="30"/>
                    <a:pt x="1194" y="30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7"/>
                    <a:pt x="571" y="657"/>
                    <a:pt x="571" y="657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892" y="1452"/>
                    <a:pt x="892" y="1452"/>
                    <a:pt x="892" y="1452"/>
                  </a:cubicBezTo>
                  <a:cubicBezTo>
                    <a:pt x="1239" y="1452"/>
                    <a:pt x="1239" y="1452"/>
                    <a:pt x="1239" y="1452"/>
                  </a:cubicBezTo>
                  <a:cubicBezTo>
                    <a:pt x="881" y="688"/>
                    <a:pt x="881" y="688"/>
                    <a:pt x="881" y="688"/>
                  </a:cubicBezTo>
                  <a:lnTo>
                    <a:pt x="1585" y="30"/>
                  </a:lnTo>
                  <a:close/>
                  <a:moveTo>
                    <a:pt x="2875" y="459"/>
                  </a:moveTo>
                  <a:cubicBezTo>
                    <a:pt x="2956" y="21"/>
                    <a:pt x="2603" y="26"/>
                    <a:pt x="2275" y="30"/>
                  </a:cubicBezTo>
                  <a:cubicBezTo>
                    <a:pt x="1913" y="30"/>
                    <a:pt x="1913" y="30"/>
                    <a:pt x="1913" y="30"/>
                  </a:cubicBezTo>
                  <a:cubicBezTo>
                    <a:pt x="1484" y="1452"/>
                    <a:pt x="1484" y="1452"/>
                    <a:pt x="1484" y="1452"/>
                  </a:cubicBezTo>
                  <a:cubicBezTo>
                    <a:pt x="1777" y="1452"/>
                    <a:pt x="1777" y="1452"/>
                    <a:pt x="1777" y="1452"/>
                  </a:cubicBezTo>
                  <a:cubicBezTo>
                    <a:pt x="1945" y="890"/>
                    <a:pt x="1945" y="890"/>
                    <a:pt x="1945" y="890"/>
                  </a:cubicBezTo>
                  <a:cubicBezTo>
                    <a:pt x="2179" y="890"/>
                    <a:pt x="2179" y="890"/>
                    <a:pt x="2179" y="890"/>
                  </a:cubicBezTo>
                  <a:cubicBezTo>
                    <a:pt x="2633" y="890"/>
                    <a:pt x="2833" y="689"/>
                    <a:pt x="2875" y="459"/>
                  </a:cubicBezTo>
                  <a:moveTo>
                    <a:pt x="4866" y="30"/>
                  </a:moveTo>
                  <a:cubicBezTo>
                    <a:pt x="4400" y="30"/>
                    <a:pt x="4400" y="30"/>
                    <a:pt x="4400" y="30"/>
                  </a:cubicBezTo>
                  <a:cubicBezTo>
                    <a:pt x="3832" y="817"/>
                    <a:pt x="3694" y="1259"/>
                    <a:pt x="3694" y="1259"/>
                  </a:cubicBezTo>
                  <a:cubicBezTo>
                    <a:pt x="3749" y="759"/>
                    <a:pt x="3678" y="30"/>
                    <a:pt x="3678" y="30"/>
                  </a:cubicBezTo>
                  <a:cubicBezTo>
                    <a:pt x="3216" y="30"/>
                    <a:pt x="3216" y="30"/>
                    <a:pt x="3216" y="30"/>
                  </a:cubicBezTo>
                  <a:cubicBezTo>
                    <a:pt x="2781" y="1451"/>
                    <a:pt x="2781" y="1451"/>
                    <a:pt x="2781" y="1451"/>
                  </a:cubicBezTo>
                  <a:cubicBezTo>
                    <a:pt x="3048" y="1451"/>
                    <a:pt x="3048" y="1451"/>
                    <a:pt x="3048" y="1451"/>
                  </a:cubicBezTo>
                  <a:cubicBezTo>
                    <a:pt x="3408" y="234"/>
                    <a:pt x="3408" y="234"/>
                    <a:pt x="3408" y="234"/>
                  </a:cubicBezTo>
                  <a:cubicBezTo>
                    <a:pt x="3482" y="1451"/>
                    <a:pt x="3482" y="1451"/>
                    <a:pt x="3482" y="1451"/>
                  </a:cubicBezTo>
                  <a:cubicBezTo>
                    <a:pt x="3758" y="1451"/>
                    <a:pt x="3758" y="1451"/>
                    <a:pt x="3758" y="1451"/>
                  </a:cubicBezTo>
                  <a:cubicBezTo>
                    <a:pt x="4544" y="234"/>
                    <a:pt x="4544" y="234"/>
                    <a:pt x="4544" y="234"/>
                  </a:cubicBezTo>
                  <a:cubicBezTo>
                    <a:pt x="4183" y="1451"/>
                    <a:pt x="4183" y="1451"/>
                    <a:pt x="4183" y="1451"/>
                  </a:cubicBezTo>
                  <a:cubicBezTo>
                    <a:pt x="4512" y="1451"/>
                    <a:pt x="4512" y="1451"/>
                    <a:pt x="4512" y="1451"/>
                  </a:cubicBezTo>
                  <a:lnTo>
                    <a:pt x="4866" y="30"/>
                  </a:lnTo>
                  <a:close/>
                  <a:moveTo>
                    <a:pt x="5792" y="0"/>
                  </a:moveTo>
                  <a:cubicBezTo>
                    <a:pt x="5506" y="0"/>
                    <a:pt x="5151" y="64"/>
                    <a:pt x="4947" y="735"/>
                  </a:cubicBezTo>
                  <a:cubicBezTo>
                    <a:pt x="4777" y="1296"/>
                    <a:pt x="5191" y="1487"/>
                    <a:pt x="5478" y="1487"/>
                  </a:cubicBezTo>
                  <a:cubicBezTo>
                    <a:pt x="5667" y="1487"/>
                    <a:pt x="5935" y="1455"/>
                    <a:pt x="6015" y="1424"/>
                  </a:cubicBezTo>
                  <a:cubicBezTo>
                    <a:pt x="6217" y="706"/>
                    <a:pt x="6217" y="706"/>
                    <a:pt x="6217" y="706"/>
                  </a:cubicBezTo>
                  <a:cubicBezTo>
                    <a:pt x="5614" y="706"/>
                    <a:pt x="5614" y="706"/>
                    <a:pt x="5614" y="706"/>
                  </a:cubicBezTo>
                  <a:cubicBezTo>
                    <a:pt x="5547" y="920"/>
                    <a:pt x="5547" y="920"/>
                    <a:pt x="5547" y="920"/>
                  </a:cubicBezTo>
                  <a:cubicBezTo>
                    <a:pt x="5865" y="920"/>
                    <a:pt x="5865" y="920"/>
                    <a:pt x="5865" y="920"/>
                  </a:cubicBezTo>
                  <a:cubicBezTo>
                    <a:pt x="5766" y="1232"/>
                    <a:pt x="5766" y="1232"/>
                    <a:pt x="5766" y="1232"/>
                  </a:cubicBezTo>
                  <a:cubicBezTo>
                    <a:pt x="5766" y="1232"/>
                    <a:pt x="5779" y="1281"/>
                    <a:pt x="5540" y="1282"/>
                  </a:cubicBezTo>
                  <a:cubicBezTo>
                    <a:pt x="5238" y="1283"/>
                    <a:pt x="5155" y="1072"/>
                    <a:pt x="5254" y="727"/>
                  </a:cubicBezTo>
                  <a:cubicBezTo>
                    <a:pt x="5346" y="407"/>
                    <a:pt x="5493" y="192"/>
                    <a:pt x="5764" y="205"/>
                  </a:cubicBezTo>
                  <a:cubicBezTo>
                    <a:pt x="5947" y="214"/>
                    <a:pt x="6052" y="282"/>
                    <a:pt x="6001" y="451"/>
                  </a:cubicBezTo>
                  <a:cubicBezTo>
                    <a:pt x="5998" y="463"/>
                    <a:pt x="5996" y="477"/>
                    <a:pt x="5991" y="487"/>
                  </a:cubicBezTo>
                  <a:cubicBezTo>
                    <a:pt x="6284" y="487"/>
                    <a:pt x="6284" y="487"/>
                    <a:pt x="6284" y="487"/>
                  </a:cubicBezTo>
                  <a:cubicBezTo>
                    <a:pt x="6358" y="270"/>
                    <a:pt x="6210" y="0"/>
                    <a:pt x="5792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6" name="Freeform 8"/>
            <p:cNvSpPr>
              <a:spLocks noEditPoints="1"/>
            </p:cNvSpPr>
            <p:nvPr userDrawn="1"/>
          </p:nvSpPr>
          <p:spPr bwMode="gray">
            <a:xfrm>
              <a:off x="175518" y="0"/>
              <a:ext cx="963613" cy="695325"/>
            </a:xfrm>
            <a:custGeom>
              <a:avLst/>
              <a:gdLst/>
              <a:ahLst/>
              <a:cxnLst>
                <a:cxn ang="0">
                  <a:pos x="607" y="136"/>
                </a:cxn>
                <a:cxn ang="0">
                  <a:pos x="511" y="136"/>
                </a:cxn>
                <a:cxn ang="0">
                  <a:pos x="511" y="0"/>
                </a:cxn>
                <a:cxn ang="0">
                  <a:pos x="607" y="0"/>
                </a:cxn>
                <a:cxn ang="0">
                  <a:pos x="607" y="136"/>
                </a:cxn>
                <a:cxn ang="0">
                  <a:pos x="607" y="302"/>
                </a:cxn>
                <a:cxn ang="0">
                  <a:pos x="511" y="302"/>
                </a:cxn>
                <a:cxn ang="0">
                  <a:pos x="511" y="438"/>
                </a:cxn>
                <a:cxn ang="0">
                  <a:pos x="607" y="438"/>
                </a:cxn>
                <a:cxn ang="0">
                  <a:pos x="607" y="302"/>
                </a:cxn>
                <a:cxn ang="0">
                  <a:pos x="96" y="0"/>
                </a:cxn>
                <a:cxn ang="0">
                  <a:pos x="0" y="0"/>
                </a:cxn>
                <a:cxn ang="0">
                  <a:pos x="0" y="136"/>
                </a:cxn>
                <a:cxn ang="0">
                  <a:pos x="96" y="136"/>
                </a:cxn>
                <a:cxn ang="0">
                  <a:pos x="96" y="0"/>
                </a:cxn>
                <a:cxn ang="0">
                  <a:pos x="96" y="302"/>
                </a:cxn>
                <a:cxn ang="0">
                  <a:pos x="0" y="302"/>
                </a:cxn>
                <a:cxn ang="0">
                  <a:pos x="0" y="438"/>
                </a:cxn>
                <a:cxn ang="0">
                  <a:pos x="96" y="438"/>
                </a:cxn>
                <a:cxn ang="0">
                  <a:pos x="96" y="302"/>
                </a:cxn>
              </a:cxnLst>
              <a:rect l="0" t="0" r="r" b="b"/>
              <a:pathLst>
                <a:path w="607" h="438">
                  <a:moveTo>
                    <a:pt x="607" y="136"/>
                  </a:moveTo>
                  <a:lnTo>
                    <a:pt x="511" y="136"/>
                  </a:lnTo>
                  <a:lnTo>
                    <a:pt x="511" y="0"/>
                  </a:lnTo>
                  <a:lnTo>
                    <a:pt x="607" y="0"/>
                  </a:lnTo>
                  <a:lnTo>
                    <a:pt x="607" y="136"/>
                  </a:lnTo>
                  <a:close/>
                  <a:moveTo>
                    <a:pt x="607" y="302"/>
                  </a:moveTo>
                  <a:lnTo>
                    <a:pt x="511" y="302"/>
                  </a:lnTo>
                  <a:lnTo>
                    <a:pt x="511" y="438"/>
                  </a:lnTo>
                  <a:lnTo>
                    <a:pt x="607" y="438"/>
                  </a:lnTo>
                  <a:lnTo>
                    <a:pt x="607" y="302"/>
                  </a:lnTo>
                  <a:close/>
                  <a:moveTo>
                    <a:pt x="96" y="0"/>
                  </a:moveTo>
                  <a:lnTo>
                    <a:pt x="0" y="0"/>
                  </a:lnTo>
                  <a:lnTo>
                    <a:pt x="0" y="136"/>
                  </a:lnTo>
                  <a:lnTo>
                    <a:pt x="96" y="136"/>
                  </a:lnTo>
                  <a:lnTo>
                    <a:pt x="96" y="0"/>
                  </a:lnTo>
                  <a:close/>
                  <a:moveTo>
                    <a:pt x="96" y="302"/>
                  </a:moveTo>
                  <a:lnTo>
                    <a:pt x="0" y="302"/>
                  </a:lnTo>
                  <a:lnTo>
                    <a:pt x="0" y="438"/>
                  </a:lnTo>
                  <a:lnTo>
                    <a:pt x="96" y="438"/>
                  </a:lnTo>
                  <a:lnTo>
                    <a:pt x="96" y="30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31"/>
          <a:stretch>
            <a:fillRect/>
          </a:stretch>
        </p:blipFill>
        <p:spPr>
          <a:xfrm>
            <a:off x="8008361" y="6134853"/>
            <a:ext cx="1006677" cy="386492"/>
          </a:xfrm>
          <a:prstGeom prst="rect">
            <a:avLst/>
          </a:prstGeom>
        </p:spPr>
      </p:pic>
      <p:sp>
        <p:nvSpPr>
          <p:cNvPr id="22" name="Text Box 8"/>
          <p:cNvSpPr txBox="1">
            <a:spLocks noChangeArrowheads="1"/>
          </p:cNvSpPr>
          <p:nvPr>
            <p:custDataLst>
              <p:tags r:id="rId130"/>
            </p:custDataLst>
          </p:nvPr>
        </p:nvSpPr>
        <p:spPr bwMode="gray">
          <a:xfrm>
            <a:off x="257502" y="6525344"/>
            <a:ext cx="8574284" cy="257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72000" rIns="0" bIns="0">
            <a:spAutoFit/>
          </a:bodyPr>
          <a:lstStyle/>
          <a:p>
            <a:pPr algn="l">
              <a:spcBef>
                <a:spcPct val="40000"/>
              </a:spcBef>
            </a:pPr>
            <a:r>
              <a:rPr lang="en-US" sz="600" dirty="0" smtClean="0">
                <a:solidFill>
                  <a:srgbClr val="00338D"/>
                </a:solidFill>
                <a:latin typeface="Arial"/>
              </a:rPr>
              <a:t>© 2014 KPMG </a:t>
            </a:r>
            <a:r>
              <a:rPr lang="en-US" sz="600" dirty="0" err="1" smtClean="0">
                <a:solidFill>
                  <a:srgbClr val="00338D"/>
                </a:solidFill>
                <a:latin typeface="Arial"/>
              </a:rPr>
              <a:t>Česká</a:t>
            </a:r>
            <a:r>
              <a:rPr lang="en-US" sz="600" dirty="0" smtClean="0">
                <a:solidFill>
                  <a:srgbClr val="00338D"/>
                </a:solidFill>
                <a:latin typeface="Arial"/>
              </a:rPr>
              <a:t> </a:t>
            </a:r>
            <a:r>
              <a:rPr lang="en-US" sz="600" dirty="0" err="1" smtClean="0">
                <a:solidFill>
                  <a:srgbClr val="00338D"/>
                </a:solidFill>
                <a:latin typeface="Arial"/>
              </a:rPr>
              <a:t>republika</a:t>
            </a:r>
            <a:r>
              <a:rPr lang="en-US" sz="600" dirty="0" smtClean="0">
                <a:solidFill>
                  <a:srgbClr val="00338D"/>
                </a:solidFill>
                <a:latin typeface="Arial"/>
              </a:rPr>
              <a:t>, </a:t>
            </a:r>
            <a:r>
              <a:rPr lang="en-US" sz="600" dirty="0" err="1" smtClean="0">
                <a:solidFill>
                  <a:srgbClr val="00338D"/>
                </a:solidFill>
                <a:latin typeface="Arial"/>
              </a:rPr>
              <a:t>s.r.o</a:t>
            </a:r>
            <a:r>
              <a:rPr lang="en-US" sz="600" dirty="0" smtClean="0">
                <a:solidFill>
                  <a:srgbClr val="00338D"/>
                </a:solidFill>
                <a:latin typeface="Arial"/>
              </a:rPr>
              <a:t>., a Czech limited liability company and a member firm of the KPMG network of independent member firms affiliated with KPMG International Cooperative (“KPMG International“), a Swiss entity. All rights reserved. Printed in the Czech Republic.</a:t>
            </a:r>
            <a:endParaRPr lang="en-GB" sz="600" dirty="0">
              <a:solidFill>
                <a:srgbClr val="00338D"/>
              </a:solidFill>
              <a:latin typeface="Arial"/>
            </a:endParaRPr>
          </a:p>
        </p:txBody>
      </p:sp>
      <p:pic>
        <p:nvPicPr>
          <p:cNvPr id="26" name="Picture 25" descr="eu-flag-clip-art.jpg"/>
          <p:cNvPicPr>
            <a:picLocks noChangeAspect="1"/>
          </p:cNvPicPr>
          <p:nvPr userDrawn="1"/>
        </p:nvPicPr>
        <p:blipFill>
          <a:blip r:embed="rId132" cstate="screen"/>
          <a:stretch>
            <a:fillRect/>
          </a:stretch>
        </p:blipFill>
        <p:spPr>
          <a:xfrm>
            <a:off x="5544840" y="6232303"/>
            <a:ext cx="361474" cy="259200"/>
          </a:xfrm>
          <a:prstGeom prst="rect">
            <a:avLst/>
          </a:prstGeom>
        </p:spPr>
      </p:pic>
      <p:sp>
        <p:nvSpPr>
          <p:cNvPr id="27" name="TextBox 26"/>
          <p:cNvSpPr txBox="1"/>
          <p:nvPr userDrawn="1"/>
        </p:nvSpPr>
        <p:spPr>
          <a:xfrm>
            <a:off x="3409817" y="6238793"/>
            <a:ext cx="216024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800" b="0" kern="1200" dirty="0" smtClean="0">
                <a:solidFill>
                  <a:srgbClr val="00338D"/>
                </a:solidFill>
                <a:latin typeface="+mn-lt"/>
                <a:ea typeface="+mn-ea"/>
                <a:cs typeface="+mn-cs"/>
              </a:rPr>
              <a:t>Průběžné a ex-post hodnocení</a:t>
            </a:r>
            <a:r>
              <a:rPr lang="cs-CZ" sz="800" b="0" kern="1200" baseline="0" dirty="0" smtClean="0">
                <a:solidFill>
                  <a:srgbClr val="00338D"/>
                </a:solidFill>
                <a:latin typeface="+mn-lt"/>
                <a:ea typeface="+mn-ea"/>
                <a:cs typeface="+mn-cs"/>
              </a:rPr>
              <a:t> Programu rozvoje venkova ČR </a:t>
            </a:r>
            <a:r>
              <a:rPr lang="en-GB" sz="800" b="0" kern="1200" dirty="0" smtClean="0">
                <a:solidFill>
                  <a:srgbClr val="00338D"/>
                </a:solidFill>
                <a:latin typeface="+mn-lt"/>
                <a:ea typeface="+mn-ea"/>
                <a:cs typeface="+mn-cs"/>
              </a:rPr>
              <a:t>2007-2013</a:t>
            </a:r>
            <a:endParaRPr lang="hu-HU" sz="800" b="0" kern="1200" dirty="0" smtClean="0">
              <a:solidFill>
                <a:srgbClr val="00338D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133" cstate="screen"/>
          <a:stretch>
            <a:fillRect/>
          </a:stretch>
        </p:blipFill>
        <p:spPr>
          <a:xfrm>
            <a:off x="3105745" y="6232303"/>
            <a:ext cx="350863" cy="2592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5" r:id="rId2"/>
    <p:sldLayoutId id="2147483776" r:id="rId3"/>
    <p:sldLayoutId id="2147483791" r:id="rId4"/>
    <p:sldLayoutId id="2147483792" r:id="rId5"/>
    <p:sldLayoutId id="2147483793" r:id="rId6"/>
    <p:sldLayoutId id="2147483785" r:id="rId7"/>
    <p:sldLayoutId id="2147483794" r:id="rId8"/>
    <p:sldLayoutId id="2147483777" r:id="rId9"/>
    <p:sldLayoutId id="2147483778" r:id="rId10"/>
    <p:sldLayoutId id="2147483795" r:id="rId11"/>
    <p:sldLayoutId id="2147483796" r:id="rId12"/>
    <p:sldLayoutId id="2147483797" r:id="rId13"/>
    <p:sldLayoutId id="2147483798" r:id="rId14"/>
    <p:sldLayoutId id="2147483799" r:id="rId15"/>
    <p:sldLayoutId id="2147483784" r:id="rId16"/>
    <p:sldLayoutId id="2147483835" r:id="rId17"/>
    <p:sldLayoutId id="2147483836" r:id="rId18"/>
    <p:sldLayoutId id="2147483837" r:id="rId19"/>
    <p:sldLayoutId id="2147483838" r:id="rId20"/>
    <p:sldLayoutId id="2147483839" r:id="rId21"/>
    <p:sldLayoutId id="2147483840" r:id="rId22"/>
    <p:sldLayoutId id="2147483841" r:id="rId23"/>
    <p:sldLayoutId id="2147483842" r:id="rId24"/>
    <p:sldLayoutId id="2147483843" r:id="rId25"/>
    <p:sldLayoutId id="2147483844" r:id="rId26"/>
    <p:sldLayoutId id="2147483845" r:id="rId27"/>
    <p:sldLayoutId id="2147483846" r:id="rId28"/>
    <p:sldLayoutId id="2147483847" r:id="rId29"/>
    <p:sldLayoutId id="2147483848" r:id="rId30"/>
    <p:sldLayoutId id="2147483849" r:id="rId31"/>
    <p:sldLayoutId id="2147483850" r:id="rId32"/>
    <p:sldLayoutId id="2147483852" r:id="rId33"/>
    <p:sldLayoutId id="2147483853" r:id="rId34"/>
    <p:sldLayoutId id="2147483854" r:id="rId35"/>
    <p:sldLayoutId id="2147483855" r:id="rId36"/>
    <p:sldLayoutId id="2147483856" r:id="rId37"/>
    <p:sldLayoutId id="2147483857" r:id="rId38"/>
    <p:sldLayoutId id="2147483858" r:id="rId39"/>
    <p:sldLayoutId id="2147483859" r:id="rId40"/>
    <p:sldLayoutId id="2147483860" r:id="rId41"/>
    <p:sldLayoutId id="2147483861" r:id="rId42"/>
    <p:sldLayoutId id="2147483862" r:id="rId43"/>
    <p:sldLayoutId id="2147483863" r:id="rId44"/>
    <p:sldLayoutId id="2147483864" r:id="rId45"/>
    <p:sldLayoutId id="2147483865" r:id="rId46"/>
    <p:sldLayoutId id="2147483866" r:id="rId47"/>
    <p:sldLayoutId id="2147483867" r:id="rId48"/>
    <p:sldLayoutId id="2147483869" r:id="rId49"/>
    <p:sldLayoutId id="2147483870" r:id="rId50"/>
    <p:sldLayoutId id="2147483871" r:id="rId51"/>
    <p:sldLayoutId id="2147483872" r:id="rId52"/>
    <p:sldLayoutId id="2147483873" r:id="rId53"/>
    <p:sldLayoutId id="2147483874" r:id="rId54"/>
    <p:sldLayoutId id="2147483875" r:id="rId55"/>
    <p:sldLayoutId id="2147483876" r:id="rId56"/>
    <p:sldLayoutId id="2147483877" r:id="rId57"/>
    <p:sldLayoutId id="2147483878" r:id="rId58"/>
    <p:sldLayoutId id="2147483879" r:id="rId59"/>
    <p:sldLayoutId id="2147483880" r:id="rId60"/>
    <p:sldLayoutId id="2147483881" r:id="rId61"/>
    <p:sldLayoutId id="2147483882" r:id="rId62"/>
    <p:sldLayoutId id="2147483883" r:id="rId63"/>
    <p:sldLayoutId id="2147483884" r:id="rId64"/>
    <p:sldLayoutId id="2147483886" r:id="rId65"/>
    <p:sldLayoutId id="2147483887" r:id="rId66"/>
    <p:sldLayoutId id="2147483888" r:id="rId67"/>
    <p:sldLayoutId id="2147483889" r:id="rId68"/>
    <p:sldLayoutId id="2147483890" r:id="rId69"/>
    <p:sldLayoutId id="2147483891" r:id="rId70"/>
    <p:sldLayoutId id="2147483892" r:id="rId71"/>
    <p:sldLayoutId id="2147483893" r:id="rId72"/>
    <p:sldLayoutId id="2147483894" r:id="rId73"/>
    <p:sldLayoutId id="2147483895" r:id="rId74"/>
    <p:sldLayoutId id="2147483896" r:id="rId75"/>
    <p:sldLayoutId id="2147483897" r:id="rId76"/>
    <p:sldLayoutId id="2147483898" r:id="rId77"/>
    <p:sldLayoutId id="2147483899" r:id="rId78"/>
    <p:sldLayoutId id="2147483900" r:id="rId79"/>
    <p:sldLayoutId id="2147483901" r:id="rId80"/>
    <p:sldLayoutId id="2147483903" r:id="rId81"/>
    <p:sldLayoutId id="2147483904" r:id="rId82"/>
    <p:sldLayoutId id="2147483905" r:id="rId83"/>
    <p:sldLayoutId id="2147483906" r:id="rId84"/>
    <p:sldLayoutId id="2147483907" r:id="rId85"/>
    <p:sldLayoutId id="2147483908" r:id="rId86"/>
    <p:sldLayoutId id="2147483909" r:id="rId87"/>
    <p:sldLayoutId id="2147483910" r:id="rId88"/>
    <p:sldLayoutId id="2147483911" r:id="rId89"/>
    <p:sldLayoutId id="2147483912" r:id="rId90"/>
    <p:sldLayoutId id="2147483913" r:id="rId91"/>
    <p:sldLayoutId id="2147483914" r:id="rId92"/>
    <p:sldLayoutId id="2147483915" r:id="rId93"/>
    <p:sldLayoutId id="2147483916" r:id="rId94"/>
    <p:sldLayoutId id="2147483917" r:id="rId95"/>
    <p:sldLayoutId id="2147483918" r:id="rId96"/>
    <p:sldLayoutId id="2147483818" r:id="rId97"/>
    <p:sldLayoutId id="2147483819" r:id="rId98"/>
    <p:sldLayoutId id="2147483820" r:id="rId99"/>
    <p:sldLayoutId id="2147483821" r:id="rId100"/>
    <p:sldLayoutId id="2147483822" r:id="rId101"/>
    <p:sldLayoutId id="2147483823" r:id="rId102"/>
    <p:sldLayoutId id="2147483824" r:id="rId103"/>
    <p:sldLayoutId id="2147483825" r:id="rId104"/>
    <p:sldLayoutId id="2147483826" r:id="rId105"/>
    <p:sldLayoutId id="2147483827" r:id="rId106"/>
    <p:sldLayoutId id="2147483828" r:id="rId107"/>
    <p:sldLayoutId id="2147483829" r:id="rId108"/>
    <p:sldLayoutId id="2147483830" r:id="rId109"/>
    <p:sldLayoutId id="2147483831" r:id="rId110"/>
    <p:sldLayoutId id="2147483832" r:id="rId111"/>
    <p:sldLayoutId id="2147483833" r:id="rId112"/>
    <p:sldLayoutId id="2147483801" r:id="rId113"/>
    <p:sldLayoutId id="2147483802" r:id="rId114"/>
    <p:sldLayoutId id="2147483803" r:id="rId115"/>
    <p:sldLayoutId id="2147483804" r:id="rId116"/>
    <p:sldLayoutId id="2147483805" r:id="rId117"/>
    <p:sldLayoutId id="2147483806" r:id="rId118"/>
    <p:sldLayoutId id="2147483807" r:id="rId119"/>
    <p:sldLayoutId id="2147483808" r:id="rId120"/>
    <p:sldLayoutId id="2147483809" r:id="rId121"/>
    <p:sldLayoutId id="2147483810" r:id="rId122"/>
    <p:sldLayoutId id="2147483811" r:id="rId123"/>
    <p:sldLayoutId id="2147483812" r:id="rId124"/>
    <p:sldLayoutId id="2147483813" r:id="rId125"/>
    <p:sldLayoutId id="2147483814" r:id="rId126"/>
    <p:sldLayoutId id="2147483815" r:id="rId127"/>
    <p:sldLayoutId id="2147483816" r:id="rId128"/>
  </p:sldLayoutIdLst>
  <p:txStyles>
    <p:titleStyle>
      <a:lvl1pPr algn="l" defTabSz="914400" rtl="0" eaLnBrk="1" latinLnBrk="0" hangingPunct="1">
        <a:spcBef>
          <a:spcPct val="0"/>
        </a:spcBef>
        <a:buNone/>
        <a:defRPr lang="en-GB" sz="1800" b="1" kern="1200" noProof="0" dirty="0">
          <a:solidFill>
            <a:schemeClr val="bg1"/>
          </a:solidFill>
          <a:latin typeface="Arial"/>
          <a:ea typeface="+mj-ea"/>
          <a:cs typeface="+mj-cs"/>
        </a:defRPr>
      </a:lvl1pPr>
      <a:lvl2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2pPr>
      <a:lvl3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3pPr>
      <a:lvl4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4pPr>
      <a:lvl5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5pPr>
      <a:lvl6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6pPr>
      <a:lvl7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7pPr>
      <a:lvl8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8pPr>
      <a:lvl9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9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itchFamily="34" charset="0"/>
        <a:buNone/>
        <a:defRPr lang="en-US" sz="1100" b="1" kern="1200" noProof="0" dirty="0" smtClean="0">
          <a:solidFill>
            <a:srgbClr val="00338D"/>
          </a:solidFill>
          <a:latin typeface="Arial"/>
          <a:ea typeface="+mn-ea"/>
          <a:cs typeface="Arial" pitchFamily="34" charset="0"/>
        </a:defRPr>
      </a:lvl1pPr>
      <a:lvl2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itchFamily="34" charset="0"/>
        <a:buNone/>
        <a:defRPr lang="en-US" sz="1100" b="0" kern="120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2pPr>
      <a:lvl3pPr marL="177800" indent="-177800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US" sz="1100" b="0" kern="120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3pPr>
      <a:lvl4pPr marL="355600" indent="-177800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–"/>
        <a:defRPr lang="en-US" sz="1100" b="0" kern="120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4pPr>
      <a:lvl5pPr marL="534988" indent="-174625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GB" sz="1100" b="0" kern="1200" baseline="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5pPr>
      <a:lvl6pPr marL="720725" indent="-185738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–"/>
        <a:defRPr lang="en-GB" sz="1100" kern="120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6pPr>
      <a:lvl7pPr marL="895350" indent="-174625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GB" sz="1100" kern="1200" baseline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7pPr>
      <a:lvl8pPr marL="1081088" indent="-185738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–"/>
        <a:defRPr lang="en-GB" sz="1100" kern="1200" dirty="0" smtClean="0">
          <a:solidFill>
            <a:schemeClr val="tx1"/>
          </a:solidFill>
          <a:latin typeface="Arial"/>
          <a:ea typeface="+mn-ea"/>
          <a:cs typeface="+mn-cs"/>
        </a:defRPr>
      </a:lvl8pPr>
      <a:lvl9pPr marL="1255713" indent="-174625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GB" sz="1100" kern="120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5555" y="1196752"/>
            <a:ext cx="2987039" cy="1584176"/>
          </a:xfrm>
        </p:spPr>
        <p:txBody>
          <a:bodyPr>
            <a:normAutofit/>
          </a:bodyPr>
          <a:lstStyle/>
          <a:p>
            <a:r>
              <a:rPr lang="hu-HU" sz="2200" dirty="0" smtClean="0"/>
              <a:t>Bioplynová stanice Devět křížů</a:t>
            </a:r>
            <a:r>
              <a:rPr lang="hu-HU" sz="2200" dirty="0"/>
              <a:t/>
            </a:r>
            <a:br>
              <a:rPr lang="hu-HU" sz="2200" dirty="0"/>
            </a:br>
            <a:r>
              <a:rPr lang="en-GB" sz="2200" b="0" dirty="0"/>
              <a:t>(</a:t>
            </a:r>
            <a:r>
              <a:rPr lang="hu-HU" sz="2200" b="0" dirty="0"/>
              <a:t>311 – III.1.1)</a:t>
            </a:r>
            <a:endParaRPr lang="en-GB" sz="2200" b="0" dirty="0"/>
          </a:p>
        </p:txBody>
      </p:sp>
    </p:spTree>
    <p:extLst>
      <p:ext uri="{BB962C8B-B14F-4D97-AF65-F5344CB8AC3E}">
        <p14:creationId xmlns:p14="http://schemas.microsoft.com/office/powerpoint/2010/main" val="353425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Indikátory projektu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32272" y="5085184"/>
            <a:ext cx="8671714" cy="1008112"/>
          </a:xfrm>
        </p:spPr>
        <p:txBody>
          <a:bodyPr>
            <a:normAutofit/>
          </a:bodyPr>
          <a:lstStyle/>
          <a:p>
            <a:r>
              <a:rPr lang="cs-CZ" dirty="0" smtClean="0"/>
              <a:t>Sběr dat indikátorů</a:t>
            </a:r>
            <a:endParaRPr lang="hu-HU" dirty="0" smtClean="0"/>
          </a:p>
          <a:p>
            <a:pPr lvl="2"/>
            <a:r>
              <a:rPr lang="cs-CZ" dirty="0" smtClean="0"/>
              <a:t>Ekonomické </a:t>
            </a:r>
            <a:r>
              <a:rPr lang="cs-CZ" dirty="0"/>
              <a:t>oddělení příjemce je ochotno na žádost poskytnou data týkající se </a:t>
            </a:r>
            <a:r>
              <a:rPr lang="cs-CZ" dirty="0" smtClean="0"/>
              <a:t>PRV</a:t>
            </a:r>
            <a:endParaRPr lang="cs-CZ" dirty="0"/>
          </a:p>
          <a:p>
            <a:pPr lvl="2"/>
            <a:r>
              <a:rPr lang="cs-CZ" dirty="0" smtClean="0"/>
              <a:t>Vedení společnosti společně s ekonomickým oddělením mají znalosti </a:t>
            </a:r>
            <a:r>
              <a:rPr lang="cs-CZ" dirty="0"/>
              <a:t>a technické kapacity k vyplnění formuláře žádosti, </a:t>
            </a:r>
            <a:r>
              <a:rPr lang="cs-CZ" dirty="0" smtClean="0"/>
              <a:t>poskytnutí informací </a:t>
            </a:r>
            <a:r>
              <a:rPr lang="cs-CZ" dirty="0"/>
              <a:t>přes internet</a:t>
            </a:r>
            <a:endParaRPr lang="en-GB" dirty="0"/>
          </a:p>
        </p:txBody>
      </p:sp>
      <p:graphicFrame>
        <p:nvGraphicFramePr>
          <p:cNvPr id="4" name="Group 165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71625645"/>
              </p:ext>
            </p:extLst>
          </p:nvPr>
        </p:nvGraphicFramePr>
        <p:xfrm>
          <a:off x="257503" y="951814"/>
          <a:ext cx="8846482" cy="396972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143434"/>
                <a:gridCol w="2909610"/>
                <a:gridCol w="946261"/>
                <a:gridCol w="216024"/>
                <a:gridCol w="1080120"/>
                <a:gridCol w="1080120"/>
                <a:gridCol w="1008112"/>
                <a:gridCol w="462801"/>
              </a:tblGrid>
              <a:tr h="297426">
                <a:tc gridSpan="7"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Dosažené cílové hodnoty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8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hu-H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7426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Druh indikátoru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Indikátor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Výchozí stav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Cíl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Skutečnost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Rozdíl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268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Výstupu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dirty="0" smtClean="0">
                          <a:effectLst/>
                        </a:rPr>
                        <a:t>Celkový objem investic</a:t>
                      </a:r>
                      <a:endParaRPr lang="en-GB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cs-CZ" sz="1000" dirty="0" smtClean="0"/>
                        <a:t>0</a:t>
                      </a:r>
                      <a:endParaRPr lang="en-GB" sz="1000" dirty="0" smtClean="0"/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sym typeface="Symbol" pitchFamily="18" charset="2"/>
                        </a:rPr>
                        <a:t>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cs-CZ" sz="1000" dirty="0" smtClean="0"/>
                        <a:t>80 956 809 Kč </a:t>
                      </a:r>
                      <a:endParaRPr lang="en-GB" sz="1000" dirty="0" smtClean="0"/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lang="cs-CZ" sz="1000" dirty="0" smtClean="0"/>
                        <a:t>80 956 809 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lang="cs-CZ" sz="1000" b="1" dirty="0" smtClean="0"/>
                        <a:t>+80 956 809 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 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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107"/>
                        </a:solidFill>
                        <a:effectLst/>
                        <a:latin typeface="Verdana" pitchFamily="34" charset="0"/>
                        <a:sym typeface="Wingdings" pitchFamily="2" charset="2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Výsledku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effectLst/>
                        </a:rPr>
                        <a:t>Zvýšení nezemědělské hrubé přidané hodnoty</a:t>
                      </a:r>
                      <a:endParaRPr lang="en-GB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1" indent="158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 mil. Kč (tržby)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sym typeface="Symbol" pitchFamily="18" charset="2"/>
                        </a:rPr>
                        <a:t>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1" indent="158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 mil. Kč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 mil. Kč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+30 mil. Kč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 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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107"/>
                        </a:solidFill>
                        <a:effectLst/>
                        <a:latin typeface="Verdana" pitchFamily="34" charset="0"/>
                        <a:sym typeface="Wingdings" pitchFamily="2" charset="2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4926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Výsledku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effectLst/>
                        </a:rPr>
                        <a:t>Hrubý počet vytvořených pracovních míst</a:t>
                      </a:r>
                      <a:endParaRPr lang="hu-HU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36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sym typeface="Symbol" pitchFamily="18" charset="2"/>
                        </a:rPr>
                        <a:t>-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sym typeface="Symbol" pitchFamily="18" charset="2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36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36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B21107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 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107"/>
                        </a:solidFill>
                        <a:effectLst/>
                        <a:latin typeface="Verdana" pitchFamily="34" charset="0"/>
                        <a:sym typeface="Wingdings" pitchFamily="2" charset="2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4926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Výsledku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u-HU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Celkový objem vyrobené elektrické energie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sym typeface="Symbol" pitchFamily="18" charset="2"/>
                        </a:rPr>
                        <a:t>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844 </a:t>
                      </a:r>
                      <a:r>
                        <a:rPr kumimoji="0" lang="cs-CZ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kWe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844 </a:t>
                      </a:r>
                      <a:r>
                        <a:rPr kumimoji="0" lang="cs-CZ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kWe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+844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 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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107"/>
                        </a:solidFill>
                        <a:effectLst/>
                        <a:latin typeface="Verdana" pitchFamily="34" charset="0"/>
                        <a:sym typeface="Wingdings" pitchFamily="2" charset="2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40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Dopadu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effectLst/>
                        </a:rPr>
                        <a:t>Čistá přidaná hodnota vyjádřená v PPS</a:t>
                      </a:r>
                      <a:endParaRPr lang="hu-HU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1" indent="158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 mil. Kč (tržby)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sym typeface="Symbol" pitchFamily="18" charset="2"/>
                        </a:rPr>
                        <a:t>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1" indent="158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 mil. Kč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 mil. Kč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+30 mil. Kč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B21107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 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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107"/>
                        </a:solidFill>
                        <a:effectLst/>
                        <a:latin typeface="Verdana" pitchFamily="34" charset="0"/>
                        <a:sym typeface="Wingdings" pitchFamily="2" charset="2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40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Dopadu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effectLst/>
                        </a:rPr>
                        <a:t>Čistý</a:t>
                      </a:r>
                      <a:r>
                        <a:rPr lang="cs-CZ" sz="1000" baseline="0" dirty="0" smtClean="0">
                          <a:effectLst/>
                        </a:rPr>
                        <a:t> počet pracovních míst na plný úvazek</a:t>
                      </a:r>
                      <a:endParaRPr lang="en-GB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sym typeface="Symbol" pitchFamily="18" charset="2"/>
                        </a:rPr>
                        <a:t>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+2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B21107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 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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107"/>
                        </a:solidFill>
                        <a:effectLst/>
                        <a:latin typeface="Verdana" pitchFamily="34" charset="0"/>
                        <a:sym typeface="Wingdings" pitchFamily="2" charset="2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40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Dopadu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effectLst/>
                        </a:rPr>
                        <a:t>Změna hrubé přidané hodnoty na plný úvazek</a:t>
                      </a:r>
                      <a:endParaRPr lang="en-GB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sym typeface="Symbol" pitchFamily="18" charset="2"/>
                        </a:rPr>
                        <a:t>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0,8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0,8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+0,8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B21107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 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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107"/>
                        </a:solidFill>
                        <a:effectLst/>
                        <a:latin typeface="Verdana" pitchFamily="34" charset="0"/>
                        <a:sym typeface="Wingdings" pitchFamily="2" charset="2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40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Dopadu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Zvýšení produkce energie z obnovitelných</a:t>
                      </a:r>
                      <a:r>
                        <a:rPr lang="cs-CZ" sz="10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zdrojů</a:t>
                      </a:r>
                      <a:endParaRPr lang="en-GB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sym typeface="Symbol" pitchFamily="18" charset="2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844 </a:t>
                      </a:r>
                      <a:r>
                        <a:rPr kumimoji="0" lang="cs-CZ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kWe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844 </a:t>
                      </a:r>
                      <a:r>
                        <a:rPr kumimoji="0" lang="cs-CZ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kWe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+844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 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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107"/>
                        </a:solidFill>
                        <a:effectLst/>
                        <a:latin typeface="Verdana" pitchFamily="34" charset="0"/>
                        <a:sym typeface="Wingdings" pitchFamily="2" charset="2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Minus 5"/>
          <p:cNvSpPr/>
          <p:nvPr/>
        </p:nvSpPr>
        <p:spPr>
          <a:xfrm>
            <a:off x="8755125" y="2519209"/>
            <a:ext cx="174091" cy="189711"/>
          </a:xfrm>
          <a:prstGeom prst="mathMinus">
            <a:avLst/>
          </a:prstGeom>
          <a:solidFill>
            <a:srgbClr val="EBB700"/>
          </a:solidFill>
          <a:ln>
            <a:solidFill>
              <a:srgbClr val="EBB7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7119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Naplnění projektových cílů</a:t>
            </a:r>
            <a:endParaRPr lang="cs-CZ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16248" y="942628"/>
            <a:ext cx="2737494" cy="431800"/>
          </a:xfrm>
          <a:prstGeom prst="rect">
            <a:avLst/>
          </a:prstGeom>
          <a:solidFill>
            <a:srgbClr val="7AB800"/>
          </a:solidFill>
          <a:ln w="6350" algn="ctr">
            <a:solidFill>
              <a:srgbClr val="7AB8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36000" tIns="36000" rIns="36000" bIns="36000" anchor="ctr"/>
          <a:lstStyle/>
          <a:p>
            <a:pPr algn="ctr"/>
            <a:r>
              <a:rPr lang="cs-CZ" sz="900" b="1" dirty="0">
                <a:solidFill>
                  <a:schemeClr val="bg1"/>
                </a:solidFill>
              </a:rPr>
              <a:t>Cíle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16744" y="2229830"/>
            <a:ext cx="2737494" cy="576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marL="0" lvl="2"/>
            <a:r>
              <a:rPr lang="cs-CZ" sz="900" dirty="0" smtClean="0"/>
              <a:t>Stabilizace cash </a:t>
            </a:r>
            <a:r>
              <a:rPr lang="cs-CZ" sz="900" dirty="0" err="1" smtClean="0"/>
              <a:t>flow</a:t>
            </a:r>
            <a:r>
              <a:rPr lang="cs-CZ" sz="900" dirty="0" smtClean="0"/>
              <a:t> a příjmů</a:t>
            </a:r>
            <a:endParaRPr lang="cs-CZ" sz="900" dirty="0"/>
          </a:p>
        </p:txBody>
      </p:sp>
      <p:sp>
        <p:nvSpPr>
          <p:cNvPr id="6" name="AutoShape 24"/>
          <p:cNvSpPr>
            <a:spLocks noChangeArrowheads="1"/>
          </p:cNvSpPr>
          <p:nvPr/>
        </p:nvSpPr>
        <p:spPr bwMode="auto">
          <a:xfrm>
            <a:off x="6045446" y="5368444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7" name="Rectangle 42"/>
          <p:cNvSpPr>
            <a:spLocks noChangeArrowheads="1"/>
          </p:cNvSpPr>
          <p:nvPr/>
        </p:nvSpPr>
        <p:spPr bwMode="auto">
          <a:xfrm>
            <a:off x="3240584" y="942628"/>
            <a:ext cx="2736899" cy="431800"/>
          </a:xfrm>
          <a:prstGeom prst="rect">
            <a:avLst/>
          </a:prstGeom>
          <a:solidFill>
            <a:srgbClr val="EBB700"/>
          </a:solidFill>
          <a:ln w="6350" algn="ctr">
            <a:solidFill>
              <a:srgbClr val="EBB7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36000" tIns="36000" rIns="36000" bIns="36000" anchor="ctr"/>
          <a:lstStyle/>
          <a:p>
            <a:pPr algn="ctr"/>
            <a:r>
              <a:rPr lang="cs-CZ" sz="900" b="1" dirty="0">
                <a:solidFill>
                  <a:schemeClr val="bg1"/>
                </a:solidFill>
              </a:rPr>
              <a:t>Výsledky</a:t>
            </a:r>
          </a:p>
        </p:txBody>
      </p:sp>
      <p:sp>
        <p:nvSpPr>
          <p:cNvPr id="8" name="Rectangle 43"/>
          <p:cNvSpPr>
            <a:spLocks noChangeArrowheads="1"/>
          </p:cNvSpPr>
          <p:nvPr/>
        </p:nvSpPr>
        <p:spPr bwMode="auto">
          <a:xfrm>
            <a:off x="6264820" y="942628"/>
            <a:ext cx="2736404" cy="431800"/>
          </a:xfrm>
          <a:prstGeom prst="rect">
            <a:avLst/>
          </a:prstGeom>
          <a:solidFill>
            <a:srgbClr val="BE0027"/>
          </a:solidFill>
          <a:ln w="6350" algn="ctr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36000" tIns="36000" rIns="36000" bIns="36000" anchor="ctr"/>
          <a:lstStyle/>
          <a:p>
            <a:pPr algn="ctr"/>
            <a:r>
              <a:rPr lang="cs-CZ" sz="900" b="1" dirty="0">
                <a:solidFill>
                  <a:schemeClr val="bg1"/>
                </a:solidFill>
              </a:rPr>
              <a:t>Dopady</a:t>
            </a:r>
          </a:p>
        </p:txBody>
      </p:sp>
      <p:sp>
        <p:nvSpPr>
          <p:cNvPr id="9" name="Rectangle 44"/>
          <p:cNvSpPr>
            <a:spLocks noChangeArrowheads="1"/>
          </p:cNvSpPr>
          <p:nvPr/>
        </p:nvSpPr>
        <p:spPr bwMode="auto">
          <a:xfrm>
            <a:off x="216744" y="2921655"/>
            <a:ext cx="2737494" cy="576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marL="0" lvl="2">
              <a:lnSpc>
                <a:spcPct val="150000"/>
              </a:lnSpc>
            </a:pPr>
            <a:r>
              <a:rPr lang="cs-CZ" sz="900" dirty="0" smtClean="0"/>
              <a:t>Stabilizace a vytváření pracovních míst</a:t>
            </a:r>
            <a:endParaRPr lang="cs-CZ" sz="900" dirty="0"/>
          </a:p>
        </p:txBody>
      </p:sp>
      <p:sp>
        <p:nvSpPr>
          <p:cNvPr id="11" name="Rectangle 55"/>
          <p:cNvSpPr>
            <a:spLocks noChangeArrowheads="1"/>
          </p:cNvSpPr>
          <p:nvPr/>
        </p:nvSpPr>
        <p:spPr bwMode="auto">
          <a:xfrm>
            <a:off x="6264820" y="2921655"/>
            <a:ext cx="2736404" cy="576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20000"/>
              </a:lnSpc>
            </a:pPr>
            <a:r>
              <a:rPr lang="cs-CZ" sz="900" dirty="0" smtClean="0"/>
              <a:t>Podpora tvorby pracovních míst</a:t>
            </a:r>
            <a:endParaRPr lang="cs-CZ" sz="900" dirty="0"/>
          </a:p>
        </p:txBody>
      </p:sp>
      <p:sp>
        <p:nvSpPr>
          <p:cNvPr id="16" name="AutoShape 62"/>
          <p:cNvSpPr>
            <a:spLocks noChangeArrowheads="1"/>
          </p:cNvSpPr>
          <p:nvPr/>
        </p:nvSpPr>
        <p:spPr bwMode="auto">
          <a:xfrm>
            <a:off x="6048896" y="1721594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25" name="AutoShape 78"/>
          <p:cNvSpPr>
            <a:spLocks noChangeArrowheads="1"/>
          </p:cNvSpPr>
          <p:nvPr/>
        </p:nvSpPr>
        <p:spPr bwMode="auto">
          <a:xfrm>
            <a:off x="6045447" y="4916814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31" name="Rectangle 55"/>
          <p:cNvSpPr>
            <a:spLocks noChangeArrowheads="1"/>
          </p:cNvSpPr>
          <p:nvPr/>
        </p:nvSpPr>
        <p:spPr bwMode="auto">
          <a:xfrm>
            <a:off x="6266905" y="2236450"/>
            <a:ext cx="2736404" cy="576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20000"/>
              </a:lnSpc>
            </a:pPr>
            <a:r>
              <a:rPr lang="cs-CZ" sz="900" dirty="0" smtClean="0"/>
              <a:t>Zvýšení různorodosti venkovské ekonomiky a udržování úrovně hospodářských zvířat</a:t>
            </a:r>
            <a:endParaRPr lang="cs-CZ" sz="900" dirty="0"/>
          </a:p>
        </p:txBody>
      </p:sp>
      <p:sp>
        <p:nvSpPr>
          <p:cNvPr id="33" name="Rectangle 55"/>
          <p:cNvSpPr>
            <a:spLocks noChangeArrowheads="1"/>
          </p:cNvSpPr>
          <p:nvPr/>
        </p:nvSpPr>
        <p:spPr bwMode="auto">
          <a:xfrm>
            <a:off x="6259720" y="4435772"/>
            <a:ext cx="2736404" cy="324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20000"/>
              </a:lnSpc>
            </a:pPr>
            <a:r>
              <a:rPr lang="cs-CZ" sz="900" dirty="0" smtClean="0"/>
              <a:t>Diverzifikovaná a udržitelná podnikatelská činnost a struktura příjmů</a:t>
            </a:r>
            <a:endParaRPr lang="cs-CZ" sz="900" dirty="0"/>
          </a:p>
        </p:txBody>
      </p:sp>
      <p:sp>
        <p:nvSpPr>
          <p:cNvPr id="35" name="Rectangle 55"/>
          <p:cNvSpPr>
            <a:spLocks noChangeArrowheads="1"/>
          </p:cNvSpPr>
          <p:nvPr/>
        </p:nvSpPr>
        <p:spPr bwMode="auto">
          <a:xfrm>
            <a:off x="6259224" y="5277882"/>
            <a:ext cx="2736404" cy="324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20000"/>
              </a:lnSpc>
            </a:pPr>
            <a:r>
              <a:rPr lang="cs-CZ" sz="900" dirty="0" smtClean="0"/>
              <a:t>Zlepšení životního prostředí prostřednictvím podpory užívání obnovitelných zdrojů energie</a:t>
            </a:r>
            <a:endParaRPr lang="cs-CZ" sz="900" dirty="0"/>
          </a:p>
        </p:txBody>
      </p:sp>
      <p:sp>
        <p:nvSpPr>
          <p:cNvPr id="37" name="Rectangle 55"/>
          <p:cNvSpPr>
            <a:spLocks noChangeArrowheads="1"/>
          </p:cNvSpPr>
          <p:nvPr/>
        </p:nvSpPr>
        <p:spPr bwMode="auto">
          <a:xfrm>
            <a:off x="6259720" y="3626955"/>
            <a:ext cx="2736404" cy="720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20000"/>
              </a:lnSpc>
            </a:pPr>
            <a:r>
              <a:rPr lang="cs-CZ" sz="900" dirty="0" smtClean="0"/>
              <a:t>Snížení energetické závislosti</a:t>
            </a:r>
            <a:endParaRPr lang="cs-CZ" sz="900" dirty="0"/>
          </a:p>
        </p:txBody>
      </p:sp>
      <p:sp>
        <p:nvSpPr>
          <p:cNvPr id="39" name="AutoShape 75"/>
          <p:cNvSpPr>
            <a:spLocks noChangeArrowheads="1"/>
          </p:cNvSpPr>
          <p:nvPr/>
        </p:nvSpPr>
        <p:spPr bwMode="auto">
          <a:xfrm>
            <a:off x="6045447" y="4523116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42" name="Rectangle 65"/>
          <p:cNvSpPr>
            <a:spLocks noChangeArrowheads="1"/>
          </p:cNvSpPr>
          <p:nvPr/>
        </p:nvSpPr>
        <p:spPr bwMode="auto">
          <a:xfrm>
            <a:off x="3240696" y="2912489"/>
            <a:ext cx="2736899" cy="576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</a:pPr>
            <a:r>
              <a:rPr lang="cs-CZ" sz="900" dirty="0" smtClean="0"/>
              <a:t>2 FTE pozice vytvořené v rámci provozu bioplynové stanice</a:t>
            </a:r>
            <a:endParaRPr lang="cs-CZ" sz="900" dirty="0"/>
          </a:p>
        </p:txBody>
      </p:sp>
      <p:sp>
        <p:nvSpPr>
          <p:cNvPr id="43" name="Rectangle 65"/>
          <p:cNvSpPr>
            <a:spLocks noChangeArrowheads="1"/>
          </p:cNvSpPr>
          <p:nvPr/>
        </p:nvSpPr>
        <p:spPr bwMode="auto">
          <a:xfrm>
            <a:off x="216248" y="5277882"/>
            <a:ext cx="2736899" cy="720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r>
              <a:rPr lang="cs-CZ" sz="900" dirty="0" smtClean="0"/>
              <a:t>Využití statkových hnojiv, zbytkové travní hmoty a jiné píce</a:t>
            </a:r>
            <a:endParaRPr lang="cs-CZ" sz="900" dirty="0"/>
          </a:p>
        </p:txBody>
      </p:sp>
      <p:sp>
        <p:nvSpPr>
          <p:cNvPr id="46" name="Rectangle 65"/>
          <p:cNvSpPr>
            <a:spLocks noChangeArrowheads="1"/>
          </p:cNvSpPr>
          <p:nvPr/>
        </p:nvSpPr>
        <p:spPr bwMode="auto">
          <a:xfrm>
            <a:off x="3240695" y="1512767"/>
            <a:ext cx="2736899" cy="576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r>
              <a:rPr lang="cs-CZ" sz="900" dirty="0" smtClean="0"/>
              <a:t>Rozvoj nové obchodní strategie založené na využití energie z obnovitelných zdrojů (prodej elektřiny)</a:t>
            </a:r>
            <a:endParaRPr lang="cs-CZ" sz="900" dirty="0"/>
          </a:p>
        </p:txBody>
      </p:sp>
      <p:sp>
        <p:nvSpPr>
          <p:cNvPr id="47" name="Rectangle 65"/>
          <p:cNvSpPr>
            <a:spLocks noChangeArrowheads="1"/>
          </p:cNvSpPr>
          <p:nvPr/>
        </p:nvSpPr>
        <p:spPr bwMode="auto">
          <a:xfrm>
            <a:off x="3243662" y="5277882"/>
            <a:ext cx="2736899" cy="720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r>
              <a:rPr lang="cs-CZ" sz="900" dirty="0" smtClean="0"/>
              <a:t>Využití organických odpadů, zbytků z polí a luk</a:t>
            </a:r>
            <a:endParaRPr lang="cs-CZ" sz="900" dirty="0"/>
          </a:p>
        </p:txBody>
      </p:sp>
      <p:sp>
        <p:nvSpPr>
          <p:cNvPr id="48" name="Rectangle 65"/>
          <p:cNvSpPr>
            <a:spLocks noChangeArrowheads="1"/>
          </p:cNvSpPr>
          <p:nvPr/>
        </p:nvSpPr>
        <p:spPr bwMode="auto">
          <a:xfrm>
            <a:off x="3240584" y="4430252"/>
            <a:ext cx="2736899" cy="720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marL="0" lvl="1"/>
            <a:r>
              <a:rPr lang="cs-CZ" sz="900" dirty="0" smtClean="0"/>
              <a:t>Zpracování plodin, jako je tráva z luk a pícniny</a:t>
            </a:r>
            <a:endParaRPr lang="cs-CZ" sz="900" dirty="0"/>
          </a:p>
        </p:txBody>
      </p:sp>
      <p:sp>
        <p:nvSpPr>
          <p:cNvPr id="50" name="Rectangle 55"/>
          <p:cNvSpPr>
            <a:spLocks noChangeArrowheads="1"/>
          </p:cNvSpPr>
          <p:nvPr/>
        </p:nvSpPr>
        <p:spPr bwMode="auto">
          <a:xfrm>
            <a:off x="6264820" y="1509287"/>
            <a:ext cx="2736404" cy="576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20000"/>
              </a:lnSpc>
            </a:pPr>
            <a:r>
              <a:rPr lang="cs-CZ" sz="900" dirty="0" smtClean="0"/>
              <a:t>Podpora diverzifikace venkovské ekonomiky</a:t>
            </a:r>
            <a:endParaRPr lang="cs-CZ" sz="900" dirty="0"/>
          </a:p>
        </p:txBody>
      </p:sp>
      <p:sp>
        <p:nvSpPr>
          <p:cNvPr id="51" name="Rectangle 65"/>
          <p:cNvSpPr>
            <a:spLocks noChangeArrowheads="1"/>
          </p:cNvSpPr>
          <p:nvPr/>
        </p:nvSpPr>
        <p:spPr bwMode="auto">
          <a:xfrm>
            <a:off x="3240695" y="3626955"/>
            <a:ext cx="2736899" cy="720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marL="0" lvl="1"/>
            <a:r>
              <a:rPr lang="cs-CZ" sz="900" dirty="0" smtClean="0"/>
              <a:t>Energetická soběstačnost s významnými finančními úsporami</a:t>
            </a:r>
            <a:endParaRPr lang="cs-CZ" sz="900" dirty="0"/>
          </a:p>
        </p:txBody>
      </p:sp>
      <p:sp>
        <p:nvSpPr>
          <p:cNvPr id="62" name="AutoShape 62"/>
          <p:cNvSpPr>
            <a:spLocks noChangeArrowheads="1"/>
          </p:cNvSpPr>
          <p:nvPr/>
        </p:nvSpPr>
        <p:spPr bwMode="auto">
          <a:xfrm>
            <a:off x="6048896" y="2441849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63" name="AutoShape 62"/>
          <p:cNvSpPr>
            <a:spLocks noChangeArrowheads="1"/>
          </p:cNvSpPr>
          <p:nvPr/>
        </p:nvSpPr>
        <p:spPr bwMode="auto">
          <a:xfrm>
            <a:off x="6045448" y="3138092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65" name="AutoShape 62"/>
          <p:cNvSpPr>
            <a:spLocks noChangeArrowheads="1"/>
          </p:cNvSpPr>
          <p:nvPr/>
        </p:nvSpPr>
        <p:spPr bwMode="auto">
          <a:xfrm>
            <a:off x="6045447" y="3918095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67" name="Rectangle 6"/>
          <p:cNvSpPr>
            <a:spLocks noChangeArrowheads="1"/>
          </p:cNvSpPr>
          <p:nvPr/>
        </p:nvSpPr>
        <p:spPr bwMode="auto">
          <a:xfrm>
            <a:off x="216744" y="1512767"/>
            <a:ext cx="2737494" cy="576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marL="0" lvl="2"/>
            <a:r>
              <a:rPr lang="cs-CZ" sz="900" dirty="0" smtClean="0"/>
              <a:t>Diverzifikace podnikatelských aktivit</a:t>
            </a:r>
            <a:endParaRPr lang="cs-CZ" sz="900" dirty="0"/>
          </a:p>
        </p:txBody>
      </p:sp>
      <p:sp>
        <p:nvSpPr>
          <p:cNvPr id="68" name="Rectangle 65"/>
          <p:cNvSpPr>
            <a:spLocks noChangeArrowheads="1"/>
          </p:cNvSpPr>
          <p:nvPr/>
        </p:nvSpPr>
        <p:spPr bwMode="auto">
          <a:xfrm>
            <a:off x="3240695" y="2219341"/>
            <a:ext cx="2736899" cy="576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marL="0" lvl="1"/>
            <a:r>
              <a:rPr lang="cs-CZ" sz="900" dirty="0" smtClean="0"/>
              <a:t>Stabilizace cash </a:t>
            </a:r>
            <a:r>
              <a:rPr lang="cs-CZ" sz="900" dirty="0" err="1" smtClean="0"/>
              <a:t>flow</a:t>
            </a:r>
            <a:r>
              <a:rPr lang="cs-CZ" sz="900" dirty="0" smtClean="0"/>
              <a:t> a tržeb</a:t>
            </a:r>
            <a:endParaRPr lang="cs-CZ" sz="900" dirty="0"/>
          </a:p>
        </p:txBody>
      </p:sp>
      <p:sp>
        <p:nvSpPr>
          <p:cNvPr id="69" name="AutoShape 24"/>
          <p:cNvSpPr>
            <a:spLocks noChangeArrowheads="1"/>
          </p:cNvSpPr>
          <p:nvPr/>
        </p:nvSpPr>
        <p:spPr bwMode="auto">
          <a:xfrm>
            <a:off x="3026173" y="5468668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70" name="AutoShape 62"/>
          <p:cNvSpPr>
            <a:spLocks noChangeArrowheads="1"/>
          </p:cNvSpPr>
          <p:nvPr/>
        </p:nvSpPr>
        <p:spPr bwMode="auto">
          <a:xfrm>
            <a:off x="3024535" y="1729086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72" name="AutoShape 75"/>
          <p:cNvSpPr>
            <a:spLocks noChangeArrowheads="1"/>
          </p:cNvSpPr>
          <p:nvPr/>
        </p:nvSpPr>
        <p:spPr bwMode="auto">
          <a:xfrm>
            <a:off x="3028156" y="4707568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74" name="AutoShape 62"/>
          <p:cNvSpPr>
            <a:spLocks noChangeArrowheads="1"/>
          </p:cNvSpPr>
          <p:nvPr/>
        </p:nvSpPr>
        <p:spPr bwMode="auto">
          <a:xfrm>
            <a:off x="3024534" y="2441849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76" name="AutoShape 62"/>
          <p:cNvSpPr>
            <a:spLocks noChangeArrowheads="1"/>
          </p:cNvSpPr>
          <p:nvPr/>
        </p:nvSpPr>
        <p:spPr bwMode="auto">
          <a:xfrm>
            <a:off x="3021324" y="3128622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77" name="AutoShape 62"/>
          <p:cNvSpPr>
            <a:spLocks noChangeArrowheads="1"/>
          </p:cNvSpPr>
          <p:nvPr/>
        </p:nvSpPr>
        <p:spPr bwMode="auto">
          <a:xfrm>
            <a:off x="3029052" y="3918095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49" name="Rectangle 6"/>
          <p:cNvSpPr>
            <a:spLocks noChangeArrowheads="1"/>
          </p:cNvSpPr>
          <p:nvPr/>
        </p:nvSpPr>
        <p:spPr bwMode="auto">
          <a:xfrm>
            <a:off x="216744" y="3629949"/>
            <a:ext cx="2737494" cy="1520303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marL="0" lvl="2">
              <a:lnSpc>
                <a:spcPct val="150000"/>
              </a:lnSpc>
            </a:pPr>
            <a:r>
              <a:rPr lang="cs-CZ" sz="900" dirty="0" smtClean="0"/>
              <a:t>Využití energie z obnovitelných zdrojů</a:t>
            </a:r>
            <a:endParaRPr lang="cs-CZ" sz="900" dirty="0"/>
          </a:p>
        </p:txBody>
      </p:sp>
      <p:sp>
        <p:nvSpPr>
          <p:cNvPr id="52" name="Rectangle 65"/>
          <p:cNvSpPr>
            <a:spLocks noChangeArrowheads="1"/>
          </p:cNvSpPr>
          <p:nvPr/>
        </p:nvSpPr>
        <p:spPr bwMode="auto">
          <a:xfrm>
            <a:off x="6258977" y="4826252"/>
            <a:ext cx="2736899" cy="324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</a:pPr>
            <a:r>
              <a:rPr lang="cs-CZ" sz="900" dirty="0" smtClean="0"/>
              <a:t>Prevence eroze půdy</a:t>
            </a:r>
            <a:endParaRPr lang="cs-CZ" sz="900" dirty="0"/>
          </a:p>
        </p:txBody>
      </p:sp>
      <p:sp>
        <p:nvSpPr>
          <p:cNvPr id="44" name="Rectangle 55"/>
          <p:cNvSpPr>
            <a:spLocks noChangeArrowheads="1"/>
          </p:cNvSpPr>
          <p:nvPr/>
        </p:nvSpPr>
        <p:spPr bwMode="auto">
          <a:xfrm>
            <a:off x="6259224" y="5675552"/>
            <a:ext cx="2736404" cy="324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20000"/>
              </a:lnSpc>
            </a:pPr>
            <a:r>
              <a:rPr lang="cs-CZ" sz="900" dirty="0" smtClean="0"/>
              <a:t>Udržování úrovně hospodářských zvířat</a:t>
            </a:r>
            <a:endParaRPr lang="cs-CZ" sz="900" dirty="0"/>
          </a:p>
        </p:txBody>
      </p:sp>
      <p:sp>
        <p:nvSpPr>
          <p:cNvPr id="45" name="AutoShape 24"/>
          <p:cNvSpPr>
            <a:spLocks noChangeArrowheads="1"/>
          </p:cNvSpPr>
          <p:nvPr/>
        </p:nvSpPr>
        <p:spPr bwMode="auto">
          <a:xfrm>
            <a:off x="6045445" y="5766114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Zkušenosti</a:t>
            </a:r>
            <a:endParaRPr lang="en-GB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428414" y="1206179"/>
            <a:ext cx="4274270" cy="2942901"/>
          </a:xfrm>
        </p:spPr>
        <p:txBody>
          <a:bodyPr>
            <a:noAutofit/>
          </a:bodyPr>
          <a:lstStyle/>
          <a:p>
            <a:pPr lvl="2">
              <a:lnSpc>
                <a:spcPct val="130000"/>
              </a:lnSpc>
            </a:pPr>
            <a:r>
              <a:rPr lang="cs-CZ" dirty="0"/>
              <a:t>V</a:t>
            </a:r>
            <a:r>
              <a:rPr lang="cs-CZ" dirty="0" smtClean="0"/>
              <a:t>ýroba elektrické energie a vznik návazných podnikatelských aktivit</a:t>
            </a:r>
          </a:p>
          <a:p>
            <a:pPr lvl="2">
              <a:lnSpc>
                <a:spcPct val="130000"/>
              </a:lnSpc>
            </a:pPr>
            <a:r>
              <a:rPr lang="cs-CZ" dirty="0" smtClean="0"/>
              <a:t>Zisk výhodných dotací na elektrickou energii</a:t>
            </a:r>
          </a:p>
          <a:p>
            <a:pPr lvl="2">
              <a:lnSpc>
                <a:spcPct val="130000"/>
              </a:lnSpc>
            </a:pPr>
            <a:r>
              <a:rPr lang="cs-CZ" dirty="0" smtClean="0"/>
              <a:t>Finanční prostředky napomohly ke stabilizaci komplexního fungování družstva a zejména k udržení živočišné výroby</a:t>
            </a:r>
          </a:p>
          <a:p>
            <a:pPr lvl="2">
              <a:lnSpc>
                <a:spcPct val="130000"/>
              </a:lnSpc>
            </a:pPr>
            <a:r>
              <a:rPr lang="cs-CZ" dirty="0" smtClean="0"/>
              <a:t>Zlepšení celkové hygienické situace v rámci družstva a okolí (pokles zápachu)</a:t>
            </a:r>
          </a:p>
          <a:p>
            <a:pPr lvl="2">
              <a:lnSpc>
                <a:spcPct val="130000"/>
              </a:lnSpc>
            </a:pPr>
            <a:r>
              <a:rPr lang="cs-CZ" dirty="0" smtClean="0"/>
              <a:t>Možnost čerpat prostředky i z dalších opatření PRV</a:t>
            </a:r>
          </a:p>
          <a:p>
            <a:pPr lvl="2">
              <a:lnSpc>
                <a:spcPct val="130000"/>
              </a:lnSpc>
            </a:pPr>
            <a:r>
              <a:rPr lang="cs-CZ" dirty="0" smtClean="0"/>
              <a:t>Výplata finančních prostředků probíhala bez problémů</a:t>
            </a:r>
          </a:p>
          <a:p>
            <a:pPr lvl="2">
              <a:lnSpc>
                <a:spcPct val="130000"/>
              </a:lnSpc>
            </a:pPr>
            <a:r>
              <a:rPr lang="cs-CZ" dirty="0" smtClean="0"/>
              <a:t>Soukromé financování bylo zajištěno úvěrem, který byl poskytnut bez problémů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114481" y="1206179"/>
            <a:ext cx="1100548" cy="2654869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rgbClr val="8E258D"/>
              </a:buClr>
              <a:buSzPct val="85000"/>
              <a:tabLst>
                <a:tab pos="285750" algn="l"/>
              </a:tabLst>
              <a:defRPr/>
            </a:pPr>
            <a:endParaRPr lang="en-GB" sz="1000" b="1" dirty="0">
              <a:solidFill>
                <a:srgbClr val="000000"/>
              </a:solidFill>
            </a:endParaRPr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rgbClr val="8E258D"/>
              </a:buClr>
              <a:buSzPct val="85000"/>
              <a:tabLst>
                <a:tab pos="285750" algn="l"/>
              </a:tabLst>
              <a:defRPr/>
            </a:pPr>
            <a:endParaRPr lang="en-GB" sz="1000" b="1" dirty="0">
              <a:solidFill>
                <a:srgbClr val="000000"/>
              </a:solidFill>
            </a:endParaRPr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rgbClr val="8E258D"/>
              </a:buClr>
              <a:buSzPct val="85000"/>
              <a:tabLst>
                <a:tab pos="285750" algn="l"/>
              </a:tabLst>
              <a:defRPr/>
            </a:pPr>
            <a:endParaRPr lang="en-GB" sz="1000" b="1" dirty="0">
              <a:solidFill>
                <a:srgbClr val="000000"/>
              </a:solidFill>
            </a:endParaRP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rgbClr val="8E258D"/>
              </a:buClr>
              <a:buSzPct val="85000"/>
              <a:tabLst>
                <a:tab pos="285750" algn="l"/>
              </a:tabLst>
              <a:defRPr/>
            </a:pPr>
            <a:r>
              <a:rPr lang="cs-CZ" sz="1000" b="1" dirty="0">
                <a:solidFill>
                  <a:srgbClr val="000000"/>
                </a:solidFill>
              </a:rPr>
              <a:t>Pozitivní zkušenosti</a:t>
            </a:r>
            <a:endParaRPr lang="en-GB" sz="1000" b="1" dirty="0">
              <a:solidFill>
                <a:srgbClr val="000000"/>
              </a:solidFill>
            </a:endParaRPr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rgbClr val="8E258D"/>
              </a:buClr>
              <a:buSzPct val="85000"/>
              <a:tabLst>
                <a:tab pos="285750" algn="l"/>
              </a:tabLst>
              <a:defRPr/>
            </a:pPr>
            <a:endParaRPr lang="en-GB" sz="1000" dirty="0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blackWhite">
          <a:xfrm>
            <a:off x="142364" y="4581128"/>
            <a:ext cx="1101600" cy="1368152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rgbClr val="8E258D"/>
              </a:buClr>
              <a:buSzPct val="85000"/>
              <a:tabLst>
                <a:tab pos="285750" algn="l"/>
              </a:tabLst>
              <a:defRPr/>
            </a:pPr>
            <a:endParaRPr lang="en-GB" sz="1000" b="1" dirty="0">
              <a:solidFill>
                <a:srgbClr val="000000"/>
              </a:solidFill>
            </a:endParaRP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rgbClr val="8E258D"/>
              </a:buClr>
              <a:buSzPct val="85000"/>
              <a:tabLst>
                <a:tab pos="285750" algn="l"/>
              </a:tabLst>
              <a:defRPr/>
            </a:pPr>
            <a:r>
              <a:rPr lang="cs-CZ" sz="1000" b="1" dirty="0" smtClean="0">
                <a:solidFill>
                  <a:srgbClr val="000000"/>
                </a:solidFill>
              </a:rPr>
              <a:t>Negativní </a:t>
            </a:r>
            <a:r>
              <a:rPr lang="cs-CZ" sz="1000" b="1" dirty="0">
                <a:solidFill>
                  <a:srgbClr val="000000"/>
                </a:solidFill>
              </a:rPr>
              <a:t>zkušenosti</a:t>
            </a:r>
            <a:endParaRPr lang="en-GB" sz="1000" b="1" dirty="0">
              <a:solidFill>
                <a:srgbClr val="000000"/>
              </a:solidFill>
            </a:endParaRPr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rgbClr val="8E258D"/>
              </a:buClr>
              <a:buSzPct val="85000"/>
              <a:tabLst>
                <a:tab pos="285750" algn="l"/>
              </a:tabLst>
              <a:defRPr/>
            </a:pPr>
            <a:endParaRPr lang="en-GB" sz="1000" dirty="0">
              <a:solidFill>
                <a:srgbClr val="000000"/>
              </a:solidFill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368375" y="908720"/>
            <a:ext cx="4273200" cy="297459"/>
          </a:xfrm>
          <a:prstGeom prst="rect">
            <a:avLst/>
          </a:prstGeom>
          <a:solidFill>
            <a:srgbClr val="7AB800"/>
          </a:solidFill>
          <a:ln w="6350">
            <a:solidFill>
              <a:srgbClr val="7AB8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r>
              <a:rPr lang="en-GB" sz="2000" b="1" dirty="0">
                <a:solidFill>
                  <a:srgbClr val="FFFFFF"/>
                </a:solidFill>
              </a:rPr>
              <a:t>  +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321721" y="1268760"/>
            <a:ext cx="18662" cy="2592288"/>
          </a:xfrm>
          <a:prstGeom prst="line">
            <a:avLst/>
          </a:prstGeom>
          <a:noFill/>
          <a:ln w="6350">
            <a:solidFill>
              <a:srgbClr val="7AB8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endParaRPr lang="hu-HU" dirty="0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404298" y="4293096"/>
            <a:ext cx="4273200" cy="288032"/>
          </a:xfrm>
          <a:prstGeom prst="rect">
            <a:avLst/>
          </a:prstGeom>
          <a:solidFill>
            <a:srgbClr val="BE0027"/>
          </a:solidFill>
          <a:ln w="6350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r>
              <a:rPr lang="en-GB" sz="2000" b="1" dirty="0">
                <a:solidFill>
                  <a:srgbClr val="FFFFFF"/>
                </a:solidFill>
              </a:rPr>
              <a:t> – </a:t>
            </a:r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>
            <a:off x="1340383" y="4725144"/>
            <a:ext cx="23643" cy="1224136"/>
          </a:xfrm>
          <a:prstGeom prst="line">
            <a:avLst/>
          </a:prstGeom>
          <a:noFill/>
          <a:ln w="6350">
            <a:solidFill>
              <a:srgbClr val="BE0027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endParaRPr lang="hu-HU" dirty="0">
              <a:solidFill>
                <a:srgbClr val="000000"/>
              </a:solidFill>
            </a:endParaRPr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gray">
          <a:xfrm>
            <a:off x="1453994" y="4653136"/>
            <a:ext cx="4187581" cy="16561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177800" lvl="2" indent="-177800">
              <a:lnSpc>
                <a:spcPct val="14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solidFill>
                  <a:srgbClr val="000000"/>
                </a:solidFill>
              </a:rPr>
              <a:t>Kritéria a podmínky poskytnutí dotace by měly více reflektovat realitu</a:t>
            </a:r>
          </a:p>
          <a:p>
            <a:pPr marL="177800" lvl="2" indent="-177800">
              <a:lnSpc>
                <a:spcPct val="14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solidFill>
                  <a:srgbClr val="000000"/>
                </a:solidFill>
              </a:rPr>
              <a:t>U podmínky vlastní spotřeby energie stanoven vysoký podíl</a:t>
            </a:r>
          </a:p>
          <a:p>
            <a:pPr marL="177800" lvl="2" indent="-177800">
              <a:lnSpc>
                <a:spcPct val="14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solidFill>
                  <a:srgbClr val="000000"/>
                </a:solidFill>
              </a:rPr>
              <a:t>Většina plochy v nájmu - zvyšuje nejistotu podnikání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19" y="909280"/>
            <a:ext cx="3238529" cy="50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77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44240" y="3884872"/>
            <a:ext cx="3792745" cy="1584176"/>
          </a:xfrm>
        </p:spPr>
        <p:txBody>
          <a:bodyPr anchor="b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dirty="0"/>
              <a:t>© 2014 KPMG </a:t>
            </a:r>
            <a:r>
              <a:rPr lang="en-US" dirty="0" err="1"/>
              <a:t>Česká</a:t>
            </a:r>
            <a:r>
              <a:rPr lang="en-US" dirty="0"/>
              <a:t> </a:t>
            </a:r>
            <a:r>
              <a:rPr lang="en-US" dirty="0" err="1"/>
              <a:t>republika</a:t>
            </a:r>
            <a:r>
              <a:rPr lang="en-US" dirty="0"/>
              <a:t>, </a:t>
            </a:r>
            <a:r>
              <a:rPr lang="en-US" dirty="0" err="1"/>
              <a:t>s.r.o</a:t>
            </a:r>
            <a:r>
              <a:rPr lang="en-US" dirty="0"/>
              <a:t>., a Czech limited liability company and a member firm of the KPMG network of independent member firms affiliated with KPMG International Cooperative (“KPMG International“), a Swiss entity. All rights reserved. Printed in the Czech Republic.</a:t>
            </a:r>
            <a:endParaRPr lang="en-GB" dirty="0"/>
          </a:p>
          <a:p>
            <a:pPr>
              <a:lnSpc>
                <a:spcPct val="150000"/>
              </a:lnSpc>
            </a:pPr>
            <a:r>
              <a:rPr lang="en-GB" dirty="0"/>
              <a:t>The KPMG name, logo and ‘cutting through complexity’ are registered trademarks or trademarks of KPMG International Cooperative (KPMG International).</a:t>
            </a:r>
          </a:p>
        </p:txBody>
      </p:sp>
    </p:spTree>
    <p:extLst>
      <p:ext uri="{BB962C8B-B14F-4D97-AF65-F5344CB8AC3E}">
        <p14:creationId xmlns:p14="http://schemas.microsoft.com/office/powerpoint/2010/main" val="1894378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49" y="1013941"/>
            <a:ext cx="2255027" cy="1296000"/>
          </a:xfrm>
          <a:prstGeom prst="rect">
            <a:avLst/>
          </a:prstGeom>
        </p:spPr>
      </p:pic>
      <p:sp>
        <p:nvSpPr>
          <p:cNvPr id="27" name="Rectangle 377"/>
          <p:cNvSpPr>
            <a:spLocks noChangeArrowheads="1"/>
          </p:cNvSpPr>
          <p:nvPr/>
        </p:nvSpPr>
        <p:spPr bwMode="auto">
          <a:xfrm>
            <a:off x="7128346" y="4365104"/>
            <a:ext cx="1987200" cy="1660129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lvl="1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Stabilizace cash </a:t>
            </a:r>
            <a:r>
              <a:rPr lang="cs-CZ" sz="700" dirty="0" err="1" smtClean="0"/>
              <a:t>flow</a:t>
            </a:r>
            <a:r>
              <a:rPr lang="cs-CZ" sz="700" dirty="0" smtClean="0"/>
              <a:t> a tržeb</a:t>
            </a:r>
          </a:p>
          <a:p>
            <a:pPr marL="85725" lvl="1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Energetická soběstačnost s významnými finančními úsporami</a:t>
            </a:r>
          </a:p>
          <a:p>
            <a:pPr marL="85725" lvl="1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2 FTE pozice vytvořené v rámci provozu bioplynové stanice</a:t>
            </a:r>
          </a:p>
          <a:p>
            <a:pPr marL="85725" lvl="1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Využití organických odpadů, zbytků z polí a luk</a:t>
            </a:r>
          </a:p>
          <a:p>
            <a:pPr marL="85725" lvl="1" indent="-85725">
              <a:spcBef>
                <a:spcPts val="300"/>
              </a:spcBef>
              <a:buFont typeface="Arial" pitchFamily="34" charset="0"/>
              <a:buChar char="•"/>
            </a:pPr>
            <a:r>
              <a:rPr lang="cs-CZ" sz="700" dirty="0" smtClean="0"/>
              <a:t>Rozvoj nové obchodní strategie založené na využití energie z obnovitelných zdrojů (prodej elektřiny)</a:t>
            </a:r>
          </a:p>
          <a:p>
            <a:pPr marL="85725" lvl="1" indent="-85725">
              <a:spcBef>
                <a:spcPts val="300"/>
              </a:spcBef>
              <a:buFont typeface="Arial" pitchFamily="34" charset="0"/>
              <a:buChar char="•"/>
            </a:pPr>
            <a:r>
              <a:rPr lang="cs-CZ" sz="700" dirty="0" smtClean="0"/>
              <a:t>Zpracování plodin, jako je tráva z luk a pícniny</a:t>
            </a:r>
            <a:endParaRPr lang="cs-CZ" sz="700" dirty="0"/>
          </a:p>
        </p:txBody>
      </p:sp>
      <p:sp>
        <p:nvSpPr>
          <p:cNvPr id="6" name="AutoShape 36"/>
          <p:cNvSpPr>
            <a:spLocks noChangeArrowheads="1"/>
          </p:cNvSpPr>
          <p:nvPr/>
        </p:nvSpPr>
        <p:spPr bwMode="auto">
          <a:xfrm rot="16200000">
            <a:off x="2332983" y="5276573"/>
            <a:ext cx="215900" cy="128889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hu-HU" sz="700" dirty="0"/>
          </a:p>
        </p:txBody>
      </p:sp>
      <p:sp>
        <p:nvSpPr>
          <p:cNvPr id="8" name="AutoShape 38"/>
          <p:cNvSpPr>
            <a:spLocks noChangeArrowheads="1"/>
          </p:cNvSpPr>
          <p:nvPr/>
        </p:nvSpPr>
        <p:spPr bwMode="auto">
          <a:xfrm rot="16200000">
            <a:off x="4933181" y="5197351"/>
            <a:ext cx="215900" cy="287338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hu-HU" sz="700" dirty="0"/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auto">
          <a:xfrm>
            <a:off x="3960664" y="4788217"/>
            <a:ext cx="936625" cy="1223963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30000"/>
              </a:lnSpc>
            </a:pPr>
            <a:r>
              <a:rPr lang="cs-CZ" sz="700" dirty="0"/>
              <a:t>z</a:t>
            </a:r>
            <a:r>
              <a:rPr lang="cs-CZ" sz="700" dirty="0" smtClean="0"/>
              <a:t>áří </a:t>
            </a:r>
            <a:r>
              <a:rPr lang="en-US" sz="700" dirty="0" smtClean="0"/>
              <a:t>2010 </a:t>
            </a:r>
          </a:p>
          <a:p>
            <a:pPr>
              <a:lnSpc>
                <a:spcPct val="130000"/>
              </a:lnSpc>
            </a:pPr>
            <a:r>
              <a:rPr lang="en-US" sz="700" dirty="0"/>
              <a:t>(</a:t>
            </a:r>
            <a:r>
              <a:rPr lang="cs-CZ" sz="700" dirty="0"/>
              <a:t>podpis smlouvy o dotaci</a:t>
            </a:r>
            <a:r>
              <a:rPr lang="en-US" sz="700" dirty="0"/>
              <a:t>)</a:t>
            </a:r>
          </a:p>
          <a:p>
            <a:pPr marL="85725" indent="-85725" algn="ctr">
              <a:lnSpc>
                <a:spcPct val="130000"/>
              </a:lnSpc>
            </a:pPr>
            <a:r>
              <a:rPr lang="hu-HU" sz="700" dirty="0" smtClean="0"/>
              <a:t>-</a:t>
            </a:r>
            <a:endParaRPr lang="en-US" sz="700" dirty="0" smtClean="0"/>
          </a:p>
          <a:p>
            <a:pPr marL="85725" indent="-85725">
              <a:lnSpc>
                <a:spcPct val="130000"/>
              </a:lnSpc>
            </a:pPr>
            <a:r>
              <a:rPr lang="cs-CZ" sz="700" dirty="0"/>
              <a:t>l</a:t>
            </a:r>
            <a:r>
              <a:rPr lang="cs-CZ" sz="700" dirty="0" smtClean="0"/>
              <a:t>istopad </a:t>
            </a:r>
            <a:r>
              <a:rPr lang="en-US" sz="700" dirty="0" smtClean="0"/>
              <a:t>2011</a:t>
            </a:r>
          </a:p>
          <a:p>
            <a:pPr>
              <a:lnSpc>
                <a:spcPct val="130000"/>
              </a:lnSpc>
            </a:pPr>
            <a:r>
              <a:rPr lang="en-US" sz="700" dirty="0"/>
              <a:t>(</a:t>
            </a:r>
            <a:r>
              <a:rPr lang="cs-CZ" sz="700" dirty="0"/>
              <a:t>závěrečná ŽOP</a:t>
            </a:r>
            <a:r>
              <a:rPr lang="en-US" sz="700" dirty="0" smtClean="0"/>
              <a:t>)</a:t>
            </a:r>
          </a:p>
          <a:p>
            <a:pPr marL="85725" indent="-85725">
              <a:lnSpc>
                <a:spcPct val="130000"/>
              </a:lnSpc>
            </a:pPr>
            <a:r>
              <a:rPr lang="en-US" sz="700" b="1" dirty="0" smtClean="0"/>
              <a:t> </a:t>
            </a:r>
            <a:endParaRPr lang="cs-CZ" sz="700" b="1" dirty="0" smtClean="0"/>
          </a:p>
          <a:p>
            <a:pPr marL="85725" indent="-85725">
              <a:lnSpc>
                <a:spcPct val="130000"/>
              </a:lnSpc>
            </a:pPr>
            <a:r>
              <a:rPr lang="en-US" sz="700" b="1" dirty="0" smtClean="0"/>
              <a:t>13 </a:t>
            </a:r>
            <a:r>
              <a:rPr lang="cs-CZ" sz="700" b="1" dirty="0" smtClean="0"/>
              <a:t>měsíců</a:t>
            </a:r>
            <a:endParaRPr lang="en-US" sz="700" b="1" dirty="0"/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2521422" y="4801270"/>
            <a:ext cx="1277136" cy="1223963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50000"/>
              </a:lnSpc>
            </a:pPr>
            <a:r>
              <a:rPr lang="cs-CZ" sz="700" b="1" dirty="0"/>
              <a:t>Celkové výdaje</a:t>
            </a:r>
            <a:endParaRPr lang="en-GB" sz="700" b="1" dirty="0"/>
          </a:p>
          <a:p>
            <a:pPr marL="85725" indent="-85725">
              <a:lnSpc>
                <a:spcPct val="150000"/>
              </a:lnSpc>
            </a:pPr>
            <a:r>
              <a:rPr lang="hu-HU" sz="700" dirty="0" smtClean="0"/>
              <a:t>	</a:t>
            </a:r>
            <a:r>
              <a:rPr lang="en-US" sz="700" dirty="0" smtClean="0"/>
              <a:t>80 956 809</a:t>
            </a:r>
            <a:r>
              <a:rPr lang="cs-CZ" sz="700" dirty="0" smtClean="0"/>
              <a:t> Kč</a:t>
            </a:r>
            <a:r>
              <a:rPr lang="en-US" sz="700" dirty="0" smtClean="0"/>
              <a:t> </a:t>
            </a:r>
            <a:r>
              <a:rPr lang="hu-HU" sz="700" dirty="0" smtClean="0"/>
              <a:t>(celkem)</a:t>
            </a:r>
            <a:endParaRPr lang="en-US" sz="700" dirty="0" smtClean="0"/>
          </a:p>
          <a:p>
            <a:pPr marL="85725" indent="-85725">
              <a:lnSpc>
                <a:spcPct val="150000"/>
              </a:lnSpc>
            </a:pPr>
            <a:r>
              <a:rPr lang="hu-HU" sz="700" dirty="0" smtClean="0"/>
              <a:t>	</a:t>
            </a:r>
            <a:r>
              <a:rPr lang="en-US" sz="700" dirty="0" smtClean="0"/>
              <a:t>67 464 008 </a:t>
            </a:r>
            <a:r>
              <a:rPr lang="cs-CZ" sz="700" dirty="0" smtClean="0"/>
              <a:t>Kč </a:t>
            </a:r>
            <a:r>
              <a:rPr lang="hu-HU" sz="700" dirty="0" smtClean="0"/>
              <a:t>(způsobilé)</a:t>
            </a:r>
            <a:endParaRPr lang="en-US" sz="700" dirty="0" smtClean="0"/>
          </a:p>
          <a:p>
            <a:pPr marL="85725" indent="-85725">
              <a:lnSpc>
                <a:spcPct val="150000"/>
              </a:lnSpc>
            </a:pPr>
            <a:r>
              <a:rPr lang="cs-CZ" sz="700" b="1" dirty="0"/>
              <a:t>Podpora PRV</a:t>
            </a:r>
            <a:endParaRPr lang="en-GB" sz="700" b="1" dirty="0"/>
          </a:p>
          <a:p>
            <a:pPr marL="85725" indent="-85725">
              <a:lnSpc>
                <a:spcPct val="150000"/>
              </a:lnSpc>
            </a:pPr>
            <a:r>
              <a:rPr lang="hu-HU" sz="700" dirty="0" smtClean="0"/>
              <a:t>	</a:t>
            </a:r>
            <a:r>
              <a:rPr lang="en-US" sz="700" dirty="0" smtClean="0"/>
              <a:t>20 239 202</a:t>
            </a:r>
            <a:r>
              <a:rPr lang="cs-CZ" sz="700" dirty="0" smtClean="0"/>
              <a:t> Kč</a:t>
            </a:r>
            <a:endParaRPr lang="en-US" sz="700" dirty="0" smtClean="0"/>
          </a:p>
          <a:p>
            <a:pPr marL="85725" indent="-85725">
              <a:lnSpc>
                <a:spcPct val="150000"/>
              </a:lnSpc>
            </a:pPr>
            <a:r>
              <a:rPr lang="cs-CZ" sz="700" b="1" dirty="0"/>
              <a:t>Procento dotace</a:t>
            </a:r>
            <a:endParaRPr lang="en-GB" sz="700" b="1" dirty="0"/>
          </a:p>
          <a:p>
            <a:pPr marL="85725" indent="-85725">
              <a:lnSpc>
                <a:spcPct val="150000"/>
              </a:lnSpc>
            </a:pPr>
            <a:r>
              <a:rPr lang="hu-HU" sz="700" b="1" dirty="0"/>
              <a:t>	</a:t>
            </a:r>
            <a:r>
              <a:rPr lang="en-US" sz="700" dirty="0" smtClean="0"/>
              <a:t>30 %</a:t>
            </a:r>
            <a:endParaRPr lang="en-US" sz="700" dirty="0"/>
          </a:p>
        </p:txBody>
      </p:sp>
      <p:sp>
        <p:nvSpPr>
          <p:cNvPr id="13" name="AutoShape 56"/>
          <p:cNvSpPr>
            <a:spLocks noChangeArrowheads="1"/>
          </p:cNvSpPr>
          <p:nvPr/>
        </p:nvSpPr>
        <p:spPr bwMode="auto">
          <a:xfrm rot="16200000">
            <a:off x="6876729" y="5197351"/>
            <a:ext cx="215900" cy="287337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hu-HU" sz="700" dirty="0"/>
          </a:p>
        </p:txBody>
      </p:sp>
      <p:sp>
        <p:nvSpPr>
          <p:cNvPr id="15" name="Rectangle 21"/>
          <p:cNvSpPr>
            <a:spLocks noChangeArrowheads="1"/>
          </p:cNvSpPr>
          <p:nvPr/>
        </p:nvSpPr>
        <p:spPr bwMode="auto">
          <a:xfrm>
            <a:off x="5184800" y="4801270"/>
            <a:ext cx="1656210" cy="1223963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0" lvl="1">
              <a:lnSpc>
                <a:spcPct val="130000"/>
              </a:lnSpc>
            </a:pPr>
            <a:r>
              <a:rPr lang="hu-HU" sz="700" b="1" dirty="0" smtClean="0"/>
              <a:t>Stavba</a:t>
            </a:r>
            <a:endParaRPr lang="hu-HU" sz="700" b="1" dirty="0"/>
          </a:p>
          <a:p>
            <a:pPr marL="85725" lvl="1" indent="-85725">
              <a:lnSpc>
                <a:spcPct val="110000"/>
              </a:lnSpc>
              <a:buFontTx/>
              <a:buChar char="•"/>
            </a:pPr>
            <a:r>
              <a:rPr lang="cs-CZ" sz="700" dirty="0"/>
              <a:t>Bioplynová stanice </a:t>
            </a:r>
            <a:r>
              <a:rPr lang="cs-CZ" sz="700" dirty="0" smtClean="0"/>
              <a:t>s výkonem </a:t>
            </a:r>
            <a:r>
              <a:rPr lang="cs-CZ" sz="700" dirty="0"/>
              <a:t>844 kW</a:t>
            </a:r>
            <a:endParaRPr lang="hu-HU" sz="700" dirty="0"/>
          </a:p>
          <a:p>
            <a:pPr marL="0" lvl="1">
              <a:lnSpc>
                <a:spcPct val="130000"/>
              </a:lnSpc>
            </a:pPr>
            <a:r>
              <a:rPr lang="hu-HU" sz="700" b="1" dirty="0" smtClean="0"/>
              <a:t>Zemědělská produkce</a:t>
            </a:r>
            <a:endParaRPr lang="hu-HU" sz="700" b="1" dirty="0"/>
          </a:p>
          <a:p>
            <a:pPr marL="85725" lvl="1" indent="-85725">
              <a:lnSpc>
                <a:spcPct val="110000"/>
              </a:lnSpc>
              <a:buFontTx/>
              <a:buChar char="•"/>
            </a:pPr>
            <a:r>
              <a:rPr lang="hu-HU" sz="700" dirty="0"/>
              <a:t>12 </a:t>
            </a:r>
            <a:r>
              <a:rPr lang="hu-HU" sz="700" dirty="0" smtClean="0"/>
              <a:t>000t </a:t>
            </a:r>
            <a:r>
              <a:rPr lang="hu-HU" sz="700" dirty="0"/>
              <a:t>kukuřice </a:t>
            </a:r>
            <a:r>
              <a:rPr lang="hu-HU" sz="700" dirty="0" smtClean="0"/>
              <a:t>vyprodukované pro </a:t>
            </a:r>
            <a:r>
              <a:rPr lang="hu-HU" sz="700" dirty="0"/>
              <a:t>energetické </a:t>
            </a:r>
            <a:r>
              <a:rPr lang="hu-HU" sz="700" dirty="0" smtClean="0"/>
              <a:t>účely</a:t>
            </a:r>
          </a:p>
          <a:p>
            <a:pPr marL="85725" lvl="1" indent="-85725">
              <a:lnSpc>
                <a:spcPct val="110000"/>
              </a:lnSpc>
              <a:buFontTx/>
              <a:buChar char="•"/>
            </a:pPr>
            <a:r>
              <a:rPr lang="hu-HU" sz="700" dirty="0"/>
              <a:t>Počet skotu: 360 (200 </a:t>
            </a:r>
            <a:r>
              <a:rPr lang="hu-HU" sz="700" dirty="0" smtClean="0"/>
              <a:t>dojnice)</a:t>
            </a:r>
          </a:p>
          <a:p>
            <a:pPr marL="85725" lvl="1" indent="-85725">
              <a:lnSpc>
                <a:spcPct val="110000"/>
              </a:lnSpc>
              <a:buFontTx/>
              <a:buChar char="•"/>
            </a:pPr>
            <a:r>
              <a:rPr lang="hu-HU" sz="700" dirty="0"/>
              <a:t>8 tun (za den) </a:t>
            </a:r>
            <a:r>
              <a:rPr lang="hu-HU" sz="700" dirty="0" smtClean="0"/>
              <a:t>zužitkovaných zemědělských odpadů </a:t>
            </a:r>
            <a:r>
              <a:rPr lang="hu-HU" sz="700" dirty="0"/>
              <a:t>(zejména hnůj)</a:t>
            </a:r>
            <a:endParaRPr lang="en-US" sz="700" dirty="0"/>
          </a:p>
        </p:txBody>
      </p:sp>
      <p:sp>
        <p:nvSpPr>
          <p:cNvPr id="17" name="Rectangle 359"/>
          <p:cNvSpPr>
            <a:spLocks noChangeArrowheads="1"/>
          </p:cNvSpPr>
          <p:nvPr/>
        </p:nvSpPr>
        <p:spPr bwMode="auto">
          <a:xfrm>
            <a:off x="2521422" y="4585370"/>
            <a:ext cx="1277136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>
                <a:solidFill>
                  <a:schemeClr val="bg1"/>
                </a:solidFill>
              </a:rPr>
              <a:t>Rozpočet projektu</a:t>
            </a:r>
            <a:endParaRPr lang="en-US" sz="700" b="1" dirty="0">
              <a:solidFill>
                <a:schemeClr val="bg1"/>
              </a:solidFill>
            </a:endParaRPr>
          </a:p>
        </p:txBody>
      </p:sp>
      <p:sp>
        <p:nvSpPr>
          <p:cNvPr id="22" name="Rectangle 364"/>
          <p:cNvSpPr>
            <a:spLocks noChangeArrowheads="1"/>
          </p:cNvSpPr>
          <p:nvPr/>
        </p:nvSpPr>
        <p:spPr bwMode="auto">
          <a:xfrm>
            <a:off x="3960837" y="4585370"/>
            <a:ext cx="936625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>
                <a:solidFill>
                  <a:schemeClr val="bg1"/>
                </a:solidFill>
              </a:rPr>
              <a:t>Realizace</a:t>
            </a:r>
            <a:endParaRPr lang="en-US" sz="700" b="1" dirty="0">
              <a:solidFill>
                <a:schemeClr val="bg1"/>
              </a:solidFill>
            </a:endParaRPr>
          </a:p>
        </p:txBody>
      </p:sp>
      <p:sp>
        <p:nvSpPr>
          <p:cNvPr id="23" name="Rectangle 365"/>
          <p:cNvSpPr>
            <a:spLocks noChangeArrowheads="1"/>
          </p:cNvSpPr>
          <p:nvPr/>
        </p:nvSpPr>
        <p:spPr bwMode="auto">
          <a:xfrm>
            <a:off x="5184800" y="4585370"/>
            <a:ext cx="1656210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>
                <a:solidFill>
                  <a:schemeClr val="bg1"/>
                </a:solidFill>
              </a:rPr>
              <a:t>Výstupy</a:t>
            </a:r>
            <a:endParaRPr lang="en-US" sz="700" b="1" dirty="0">
              <a:solidFill>
                <a:schemeClr val="bg1"/>
              </a:solidFill>
            </a:endParaRPr>
          </a:p>
        </p:txBody>
      </p:sp>
      <p:sp>
        <p:nvSpPr>
          <p:cNvPr id="24" name="Rectangle 374"/>
          <p:cNvSpPr>
            <a:spLocks noChangeArrowheads="1"/>
          </p:cNvSpPr>
          <p:nvPr/>
        </p:nvSpPr>
        <p:spPr bwMode="auto">
          <a:xfrm>
            <a:off x="7128346" y="2645884"/>
            <a:ext cx="1987200" cy="1367524"/>
          </a:xfrm>
          <a:prstGeom prst="rect">
            <a:avLst/>
          </a:prstGeom>
          <a:noFill/>
          <a:ln w="6350">
            <a:solidFill>
              <a:srgbClr val="BE0027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Diverzifikovaná a udržitelná podnikatelská činnost a struktura příjmů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Zvýšení různorodosti venkovské ekonomiky a udržování úrovně hospodářských zvířat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Podpora tvorby pracovních míst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Snížení energetické závislosti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Zlepšení životního prostředí prostřednictvím podpory užívání obnovitelných zdrojů energie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Prevence eroze půdy</a:t>
            </a:r>
          </a:p>
        </p:txBody>
      </p:sp>
      <p:sp>
        <p:nvSpPr>
          <p:cNvPr id="25" name="Rectangle 375"/>
          <p:cNvSpPr>
            <a:spLocks noChangeArrowheads="1"/>
          </p:cNvSpPr>
          <p:nvPr/>
        </p:nvSpPr>
        <p:spPr bwMode="auto">
          <a:xfrm>
            <a:off x="7128346" y="2433551"/>
            <a:ext cx="1987200" cy="218601"/>
          </a:xfrm>
          <a:prstGeom prst="rect">
            <a:avLst/>
          </a:prstGeom>
          <a:solidFill>
            <a:srgbClr val="BE0027"/>
          </a:solidFill>
          <a:ln w="6350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>
                <a:solidFill>
                  <a:schemeClr val="bg1"/>
                </a:solidFill>
              </a:rPr>
              <a:t>Dopady</a:t>
            </a:r>
            <a:endParaRPr lang="en-US" sz="700" b="1" dirty="0">
              <a:solidFill>
                <a:schemeClr val="bg1"/>
              </a:solidFill>
            </a:endParaRPr>
          </a:p>
        </p:txBody>
      </p:sp>
      <p:sp>
        <p:nvSpPr>
          <p:cNvPr id="26" name="Rectangle 376"/>
          <p:cNvSpPr>
            <a:spLocks noChangeArrowheads="1"/>
          </p:cNvSpPr>
          <p:nvPr/>
        </p:nvSpPr>
        <p:spPr bwMode="auto">
          <a:xfrm>
            <a:off x="7128346" y="4149204"/>
            <a:ext cx="1987200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>
                <a:solidFill>
                  <a:schemeClr val="bg1"/>
                </a:solidFill>
              </a:rPr>
              <a:t>Výsledky</a:t>
            </a:r>
            <a:endParaRPr lang="en-US" sz="700" b="1" dirty="0">
              <a:solidFill>
                <a:schemeClr val="bg1"/>
              </a:solidFill>
            </a:endParaRPr>
          </a:p>
        </p:txBody>
      </p:sp>
      <p:graphicFrame>
        <p:nvGraphicFramePr>
          <p:cNvPr id="29" name="Group 353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4881393"/>
              </p:ext>
            </p:extLst>
          </p:nvPr>
        </p:nvGraphicFramePr>
        <p:xfrm>
          <a:off x="2952553" y="1129383"/>
          <a:ext cx="3456384" cy="1381248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3456384"/>
              </a:tblGrid>
              <a:tr h="250825">
                <a:tc>
                  <a:txBody>
                    <a:bodyPr/>
                    <a:lstStyle/>
                    <a:p>
                      <a:pPr marL="447675" marR="0" lvl="0" indent="-447675" algn="l" defTabSz="762000" rtl="0" eaLnBrk="1" fontAlgn="base" latinLnBrk="0" hangingPunct="1">
                        <a:lnSpc>
                          <a:spcPct val="13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Projekt</a:t>
                      </a: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</a:t>
                      </a:r>
                      <a:r>
                        <a:rPr kumimoji="0" lang="hu-H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Výstavba bioplynové stanice</a:t>
                      </a:r>
                      <a:endParaRPr kumimoji="0" lang="en-GB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anchor="b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Opatření</a:t>
                      </a:r>
                      <a:r>
                        <a:rPr kumimoji="0" lang="hu-H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 </a:t>
                      </a:r>
                      <a:r>
                        <a:rPr kumimoji="0" lang="en-US" sz="8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Diverzifikace</a:t>
                      </a:r>
                      <a:r>
                        <a:rPr kumimoji="0" lang="en-US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8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činností</a:t>
                      </a:r>
                      <a:r>
                        <a:rPr kumimoji="0" lang="en-US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8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nezemědělské</a:t>
                      </a:r>
                      <a:r>
                        <a:rPr kumimoji="0" lang="en-US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8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povahy</a:t>
                      </a:r>
                      <a:r>
                        <a:rPr kumimoji="0" lang="en-US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hu-HU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(311 – III.1.1)</a:t>
                      </a:r>
                      <a:endParaRPr kumimoji="0" lang="en-GB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Příjemce</a:t>
                      </a: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</a:t>
                      </a:r>
                      <a:r>
                        <a:rPr kumimoji="0" lang="hu-H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Devět křížů, a.s.</a:t>
                      </a:r>
                      <a:endParaRPr kumimoji="0" lang="en-GB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Počet zaměstnanců</a:t>
                      </a:r>
                      <a:r>
                        <a:rPr kumimoji="0" lang="en-GB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GB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</a:t>
                      </a:r>
                      <a:r>
                        <a:rPr kumimoji="0" lang="hu-H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2013</a:t>
                      </a:r>
                      <a:r>
                        <a:rPr kumimoji="0" lang="en-GB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)</a:t>
                      </a: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 </a:t>
                      </a:r>
                      <a:r>
                        <a:rPr kumimoji="0" lang="cs-CZ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36 - 40</a:t>
                      </a:r>
                      <a:endParaRPr kumimoji="0" lang="en-GB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Roční obrat</a:t>
                      </a:r>
                      <a:r>
                        <a:rPr kumimoji="0" lang="en-GB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GB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</a:t>
                      </a:r>
                      <a:r>
                        <a:rPr kumimoji="0" lang="hu-H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2013</a:t>
                      </a:r>
                      <a:r>
                        <a:rPr kumimoji="0" lang="en-GB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)</a:t>
                      </a: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 </a:t>
                      </a:r>
                      <a:r>
                        <a:rPr kumimoji="0" lang="cs-CZ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60 mil. Kč</a:t>
                      </a:r>
                      <a:endParaRPr kumimoji="0" lang="en-GB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</a:tbl>
          </a:graphicData>
        </a:graphic>
      </p:graphicFrame>
      <p:sp>
        <p:nvSpPr>
          <p:cNvPr id="50" name="Title 4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Shrnutí projektu</a:t>
            </a:r>
            <a:endParaRPr lang="en-GB" dirty="0"/>
          </a:p>
        </p:txBody>
      </p:sp>
      <p:sp>
        <p:nvSpPr>
          <p:cNvPr id="34" name="Rectangle 6"/>
          <p:cNvSpPr>
            <a:spLocks noChangeArrowheads="1"/>
          </p:cNvSpPr>
          <p:nvPr/>
        </p:nvSpPr>
        <p:spPr bwMode="auto">
          <a:xfrm>
            <a:off x="363691" y="2540282"/>
            <a:ext cx="1987200" cy="1159564"/>
          </a:xfrm>
          <a:prstGeom prst="rect">
            <a:avLst/>
          </a:prstGeom>
          <a:noFill/>
          <a:ln w="6350">
            <a:solidFill>
              <a:srgbClr val="BE0027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30000"/>
              </a:lnSpc>
              <a:buFontTx/>
              <a:buChar char="•"/>
            </a:pPr>
            <a:r>
              <a:rPr lang="cs-CZ" sz="700" dirty="0" smtClean="0"/>
              <a:t>Neprofitabilní obchodní aktivity (chov prasat)</a:t>
            </a:r>
          </a:p>
          <a:p>
            <a:pPr marL="85725" indent="-85725">
              <a:lnSpc>
                <a:spcPct val="130000"/>
              </a:lnSpc>
              <a:buFontTx/>
              <a:buChar char="•"/>
            </a:pPr>
            <a:r>
              <a:rPr lang="cs-CZ" sz="700" dirty="0" smtClean="0"/>
              <a:t>Potřeba zachování chovu dobytka prostřednictvím diverzifikace zemědělských činností</a:t>
            </a:r>
          </a:p>
          <a:p>
            <a:pPr marL="85725" indent="-85725">
              <a:lnSpc>
                <a:spcPct val="130000"/>
              </a:lnSpc>
              <a:buFontTx/>
              <a:buChar char="•"/>
            </a:pPr>
            <a:r>
              <a:rPr lang="cs-CZ" sz="700" dirty="0" smtClean="0"/>
              <a:t>Nevyužité odpady z polí, luk a organický odpad</a:t>
            </a:r>
          </a:p>
          <a:p>
            <a:pPr marL="85725" indent="-85725">
              <a:lnSpc>
                <a:spcPct val="130000"/>
              </a:lnSpc>
              <a:buFontTx/>
              <a:buChar char="•"/>
            </a:pPr>
            <a:r>
              <a:rPr lang="cs-CZ" sz="700" dirty="0" smtClean="0"/>
              <a:t>Závislost na dovozu / zakoupené energie</a:t>
            </a:r>
            <a:endParaRPr lang="cs-CZ" sz="700" dirty="0"/>
          </a:p>
        </p:txBody>
      </p:sp>
      <p:sp>
        <p:nvSpPr>
          <p:cNvPr id="37" name="Rectangle 358"/>
          <p:cNvSpPr>
            <a:spLocks noChangeArrowheads="1"/>
          </p:cNvSpPr>
          <p:nvPr/>
        </p:nvSpPr>
        <p:spPr bwMode="auto">
          <a:xfrm>
            <a:off x="363690" y="2348880"/>
            <a:ext cx="1987200" cy="215900"/>
          </a:xfrm>
          <a:prstGeom prst="rect">
            <a:avLst/>
          </a:prstGeom>
          <a:solidFill>
            <a:srgbClr val="BE0027"/>
          </a:solidFill>
          <a:ln w="6350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>
                <a:solidFill>
                  <a:schemeClr val="bg1"/>
                </a:solidFill>
              </a:rPr>
              <a:t>Potřeby</a:t>
            </a:r>
            <a:endParaRPr lang="en-GB" sz="700" b="1" dirty="0">
              <a:solidFill>
                <a:schemeClr val="bg1"/>
              </a:solidFill>
            </a:endParaRPr>
          </a:p>
        </p:txBody>
      </p:sp>
      <p:sp>
        <p:nvSpPr>
          <p:cNvPr id="38" name="Rectangle 360"/>
          <p:cNvSpPr>
            <a:spLocks noChangeArrowheads="1"/>
          </p:cNvSpPr>
          <p:nvPr/>
        </p:nvSpPr>
        <p:spPr bwMode="auto">
          <a:xfrm>
            <a:off x="356072" y="3997072"/>
            <a:ext cx="1987774" cy="1016104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/>
              <a:t>Diverzifikace zemědělských aktivit</a:t>
            </a:r>
          </a:p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/>
              <a:t>Rozvoj nezemědělské výroby a zaměstnanosti</a:t>
            </a:r>
          </a:p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/>
              <a:t>Zlepšování kvality života ve venkovských </a:t>
            </a:r>
            <a:r>
              <a:rPr lang="cs-CZ" sz="700" dirty="0" smtClean="0"/>
              <a:t>oblastech a diverzifikace ekonomických aktivit</a:t>
            </a:r>
          </a:p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/>
              <a:t>Zmírnění negativních dopadů změny klimatu podporou výroby energie z obnovitelných zdrojů energie</a:t>
            </a:r>
          </a:p>
        </p:txBody>
      </p:sp>
      <p:sp>
        <p:nvSpPr>
          <p:cNvPr id="39" name="Rectangle 361"/>
          <p:cNvSpPr>
            <a:spLocks noChangeArrowheads="1"/>
          </p:cNvSpPr>
          <p:nvPr/>
        </p:nvSpPr>
        <p:spPr bwMode="auto">
          <a:xfrm>
            <a:off x="360264" y="5017168"/>
            <a:ext cx="1987200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>
                <a:solidFill>
                  <a:schemeClr val="bg1"/>
                </a:solidFill>
              </a:rPr>
              <a:t>Cíle projektu</a:t>
            </a:r>
            <a:endParaRPr lang="en-US" sz="700" b="1" dirty="0">
              <a:solidFill>
                <a:schemeClr val="bg1"/>
              </a:solidFill>
            </a:endParaRPr>
          </a:p>
        </p:txBody>
      </p:sp>
      <p:sp>
        <p:nvSpPr>
          <p:cNvPr id="40" name="Rectangle 362"/>
          <p:cNvSpPr>
            <a:spLocks noChangeArrowheads="1"/>
          </p:cNvSpPr>
          <p:nvPr/>
        </p:nvSpPr>
        <p:spPr bwMode="auto">
          <a:xfrm>
            <a:off x="356072" y="5216375"/>
            <a:ext cx="1987200" cy="779111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lvl="2" indent="-85725">
              <a:lnSpc>
                <a:spcPct val="120000"/>
              </a:lnSpc>
              <a:buFontTx/>
              <a:buChar char="•"/>
            </a:pPr>
            <a:r>
              <a:rPr lang="cs-CZ" sz="700" dirty="0" smtClean="0"/>
              <a:t>Využití statkových hnojiv, zbytkové travní hmoty a jiné píce</a:t>
            </a:r>
          </a:p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 smtClean="0"/>
              <a:t>Diverzifikace podnikatelských aktivit</a:t>
            </a:r>
          </a:p>
          <a:p>
            <a:pPr marL="85725" lvl="2" indent="-85725">
              <a:lnSpc>
                <a:spcPct val="120000"/>
              </a:lnSpc>
              <a:buFontTx/>
              <a:buChar char="•"/>
            </a:pPr>
            <a:r>
              <a:rPr lang="cs-CZ" sz="700" dirty="0" smtClean="0"/>
              <a:t>Stabilizace cash </a:t>
            </a:r>
            <a:r>
              <a:rPr lang="cs-CZ" sz="700" dirty="0" err="1" smtClean="0"/>
              <a:t>flow</a:t>
            </a:r>
            <a:r>
              <a:rPr lang="cs-CZ" sz="700" dirty="0" smtClean="0"/>
              <a:t> a příjmů</a:t>
            </a:r>
          </a:p>
          <a:p>
            <a:pPr marL="85725" lvl="2" indent="-85725">
              <a:lnSpc>
                <a:spcPct val="120000"/>
              </a:lnSpc>
              <a:buFontTx/>
              <a:buChar char="•"/>
            </a:pPr>
            <a:r>
              <a:rPr lang="cs-CZ" sz="700" dirty="0" smtClean="0"/>
              <a:t>Stabilizace a vytváření pracovních míst</a:t>
            </a:r>
          </a:p>
          <a:p>
            <a:pPr marL="85725" lvl="2" indent="-85725">
              <a:lnSpc>
                <a:spcPct val="120000"/>
              </a:lnSpc>
              <a:buFontTx/>
              <a:buChar char="•"/>
            </a:pPr>
            <a:r>
              <a:rPr lang="cs-CZ" sz="700" dirty="0" smtClean="0"/>
              <a:t>Využití energie z obnovitelných zdrojů</a:t>
            </a:r>
          </a:p>
        </p:txBody>
      </p:sp>
      <p:sp>
        <p:nvSpPr>
          <p:cNvPr id="41" name="Rectangle 363"/>
          <p:cNvSpPr>
            <a:spLocks noChangeArrowheads="1"/>
          </p:cNvSpPr>
          <p:nvPr/>
        </p:nvSpPr>
        <p:spPr bwMode="auto">
          <a:xfrm>
            <a:off x="358973" y="3831828"/>
            <a:ext cx="1984299" cy="196096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>
                <a:solidFill>
                  <a:schemeClr val="bg1"/>
                </a:solidFill>
              </a:rPr>
              <a:t>Cíle opatření</a:t>
            </a:r>
            <a:endParaRPr lang="en-US" sz="700" b="1" dirty="0">
              <a:solidFill>
                <a:schemeClr val="bg1"/>
              </a:solidFill>
            </a:endParaRPr>
          </a:p>
        </p:txBody>
      </p:sp>
      <p:cxnSp>
        <p:nvCxnSpPr>
          <p:cNvPr id="35" name="Shape 69"/>
          <p:cNvCxnSpPr>
            <a:stCxn id="43" idx="4"/>
            <a:endCxn id="28" idx="1"/>
          </p:cNvCxnSpPr>
          <p:nvPr/>
        </p:nvCxnSpPr>
        <p:spPr>
          <a:xfrm rot="5400000" flipH="1" flipV="1">
            <a:off x="1789960" y="823074"/>
            <a:ext cx="962645" cy="1349837"/>
          </a:xfrm>
          <a:prstGeom prst="bentConnector4">
            <a:avLst>
              <a:gd name="adj1" fmla="val 99889"/>
              <a:gd name="adj2" fmla="val 51334"/>
            </a:avLst>
          </a:prstGeom>
          <a:ln>
            <a:solidFill>
              <a:srgbClr val="747678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Oval 42"/>
          <p:cNvSpPr/>
          <p:nvPr/>
        </p:nvSpPr>
        <p:spPr>
          <a:xfrm>
            <a:off x="1560361" y="1907307"/>
            <a:ext cx="72008" cy="72008"/>
          </a:xfrm>
          <a:prstGeom prst="ellipse">
            <a:avLst/>
          </a:prstGeom>
          <a:solidFill>
            <a:srgbClr val="BE0027"/>
          </a:solidFill>
          <a:ln>
            <a:solidFill>
              <a:prstClr val="black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sp>
        <p:nvSpPr>
          <p:cNvPr id="28" name="Rectangle 67"/>
          <p:cNvSpPr>
            <a:spLocks noChangeArrowheads="1"/>
          </p:cNvSpPr>
          <p:nvPr/>
        </p:nvSpPr>
        <p:spPr bwMode="auto">
          <a:xfrm>
            <a:off x="2946202" y="908720"/>
            <a:ext cx="864270" cy="215899"/>
          </a:xfrm>
          <a:prstGeom prst="rect">
            <a:avLst/>
          </a:prstGeom>
          <a:solidFill>
            <a:schemeClr val="tx1"/>
          </a:solidFill>
          <a:ln w="635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algn="ctr"/>
            <a:r>
              <a:rPr lang="hu-HU" sz="900" b="1" dirty="0" err="1">
                <a:solidFill>
                  <a:schemeClr val="bg1"/>
                </a:solidFill>
              </a:rPr>
              <a:t>Domašov</a:t>
            </a:r>
            <a:endParaRPr lang="en-GB" sz="900" b="1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2561" y="2645884"/>
            <a:ext cx="3615721" cy="1800000"/>
          </a:xfrm>
          <a:prstGeom prst="rect">
            <a:avLst/>
          </a:prstGeom>
        </p:spPr>
      </p:pic>
      <p:sp>
        <p:nvSpPr>
          <p:cNvPr id="7" name="AutoShape 37"/>
          <p:cNvSpPr>
            <a:spLocks noChangeArrowheads="1"/>
          </p:cNvSpPr>
          <p:nvPr/>
        </p:nvSpPr>
        <p:spPr bwMode="auto">
          <a:xfrm rot="16200000">
            <a:off x="3785237" y="5258303"/>
            <a:ext cx="215904" cy="165431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hu-HU" sz="700" dirty="0"/>
          </a:p>
        </p:txBody>
      </p:sp>
      <p:sp>
        <p:nvSpPr>
          <p:cNvPr id="33" name="AutoShape 40"/>
          <p:cNvSpPr>
            <a:spLocks noChangeArrowheads="1"/>
          </p:cNvSpPr>
          <p:nvPr/>
        </p:nvSpPr>
        <p:spPr bwMode="auto">
          <a:xfrm>
            <a:off x="1179166" y="3704077"/>
            <a:ext cx="216198" cy="141731"/>
          </a:xfrm>
          <a:prstGeom prst="downArrow">
            <a:avLst>
              <a:gd name="adj1" fmla="val 100000"/>
              <a:gd name="adj2" fmla="val 19259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hu-HU" sz="700" dirty="0"/>
          </a:p>
        </p:txBody>
      </p:sp>
      <p:sp>
        <p:nvSpPr>
          <p:cNvPr id="42" name="AutoShape 40"/>
          <p:cNvSpPr>
            <a:spLocks noChangeArrowheads="1"/>
          </p:cNvSpPr>
          <p:nvPr/>
        </p:nvSpPr>
        <p:spPr bwMode="auto">
          <a:xfrm rot="10800000">
            <a:off x="7920360" y="4005064"/>
            <a:ext cx="216198" cy="141731"/>
          </a:xfrm>
          <a:prstGeom prst="downArrow">
            <a:avLst>
              <a:gd name="adj1" fmla="val 100000"/>
              <a:gd name="adj2" fmla="val 19259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hu-HU" sz="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128" y="1047800"/>
            <a:ext cx="3570459" cy="2052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Profil příjemce</a:t>
            </a:r>
            <a:endParaRPr lang="en-GB" dirty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171551" y="973108"/>
            <a:ext cx="1584325" cy="5048180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endPos="0" dist="50800" dir="5400000" sy="-100000" algn="bl" rotWithShape="0"/>
            <a:softEdge rad="12700"/>
          </a:effectLst>
        </p:spPr>
        <p:txBody>
          <a:bodyPr lIns="90000" tIns="90000" rIns="90000" bIns="90000"/>
          <a:lstStyle/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hu-HU" sz="900" b="1" dirty="0"/>
              <a:t>Devět křížů, a.s.</a:t>
            </a: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rgbClr val="8E258D"/>
              </a:buClr>
              <a:buSzPct val="85000"/>
              <a:tabLst>
                <a:tab pos="285750" algn="l"/>
              </a:tabLst>
              <a:defRPr/>
            </a:pPr>
            <a:r>
              <a:rPr lang="cs-CZ" sz="900" b="1" dirty="0" smtClean="0">
                <a:solidFill>
                  <a:srgbClr val="000000"/>
                </a:solidFill>
              </a:rPr>
              <a:t>Lokalita</a:t>
            </a:r>
            <a:r>
              <a:rPr lang="en-GB" sz="900" b="1" dirty="0">
                <a:solidFill>
                  <a:srgbClr val="000000"/>
                </a:solidFill>
              </a:rPr>
              <a:t/>
            </a:r>
            <a:br>
              <a:rPr lang="en-GB" sz="900" b="1" dirty="0">
                <a:solidFill>
                  <a:srgbClr val="000000"/>
                </a:solidFill>
              </a:rPr>
            </a:br>
            <a:r>
              <a:rPr lang="hu-HU" sz="900" dirty="0" smtClean="0">
                <a:solidFill>
                  <a:srgbClr val="000000"/>
                </a:solidFill>
              </a:rPr>
              <a:t>Domašov</a:t>
            </a:r>
            <a:endParaRPr lang="hu-HU" sz="900" dirty="0">
              <a:solidFill>
                <a:srgbClr val="000000"/>
              </a:solidFill>
            </a:endParaRP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rgbClr val="8E258D"/>
              </a:buClr>
              <a:buSzPct val="85000"/>
              <a:tabLst>
                <a:tab pos="285750" algn="l"/>
              </a:tabLst>
              <a:defRPr/>
            </a:pPr>
            <a:r>
              <a:rPr lang="cs-CZ" sz="900" b="1" dirty="0">
                <a:solidFill>
                  <a:srgbClr val="000000"/>
                </a:solidFill>
              </a:rPr>
              <a:t>Zaměstnanci</a:t>
            </a:r>
            <a:r>
              <a:rPr lang="en-GB" sz="900" b="1" dirty="0">
                <a:solidFill>
                  <a:srgbClr val="000000"/>
                </a:solidFill>
              </a:rPr>
              <a:t> </a:t>
            </a:r>
            <a:r>
              <a:rPr lang="en-GB" sz="900" dirty="0">
                <a:solidFill>
                  <a:srgbClr val="000000"/>
                </a:solidFill>
              </a:rPr>
              <a:t>(</a:t>
            </a:r>
            <a:r>
              <a:rPr lang="hu-HU" sz="900" dirty="0">
                <a:solidFill>
                  <a:srgbClr val="000000"/>
                </a:solidFill>
              </a:rPr>
              <a:t>2013</a:t>
            </a:r>
            <a:r>
              <a:rPr lang="en-GB" sz="900" dirty="0">
                <a:solidFill>
                  <a:srgbClr val="000000"/>
                </a:solidFill>
              </a:rPr>
              <a:t>)</a:t>
            </a:r>
            <a:r>
              <a:rPr lang="en-GB" sz="900" b="1" dirty="0">
                <a:solidFill>
                  <a:srgbClr val="000000"/>
                </a:solidFill>
              </a:rPr>
              <a:t/>
            </a:r>
            <a:br>
              <a:rPr lang="en-GB" sz="900" b="1" dirty="0">
                <a:solidFill>
                  <a:srgbClr val="000000"/>
                </a:solidFill>
              </a:rPr>
            </a:br>
            <a:r>
              <a:rPr lang="en-GB" sz="900" dirty="0">
                <a:solidFill>
                  <a:srgbClr val="000000"/>
                </a:solidFill>
              </a:rPr>
              <a:t> </a:t>
            </a:r>
            <a:r>
              <a:rPr lang="cs-CZ" sz="900" dirty="0" smtClean="0">
                <a:solidFill>
                  <a:srgbClr val="000000"/>
                </a:solidFill>
              </a:rPr>
              <a:t>36 - 40 </a:t>
            </a:r>
            <a:r>
              <a:rPr lang="cs-CZ" sz="900" dirty="0">
                <a:solidFill>
                  <a:srgbClr val="000000"/>
                </a:solidFill>
              </a:rPr>
              <a:t>FTE</a:t>
            </a:r>
            <a:endParaRPr lang="en-GB" sz="900" dirty="0">
              <a:solidFill>
                <a:srgbClr val="000000"/>
              </a:solidFill>
            </a:endParaRPr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rgbClr val="8E258D"/>
              </a:buClr>
              <a:buSzPct val="85000"/>
              <a:tabLst>
                <a:tab pos="285750" algn="l"/>
              </a:tabLst>
              <a:defRPr/>
            </a:pPr>
            <a:r>
              <a:rPr lang="cs-CZ" sz="900" b="1" dirty="0">
                <a:solidFill>
                  <a:srgbClr val="000000"/>
                </a:solidFill>
              </a:rPr>
              <a:t>Obrat </a:t>
            </a:r>
            <a:r>
              <a:rPr lang="en-GB" sz="900" dirty="0">
                <a:solidFill>
                  <a:srgbClr val="000000"/>
                </a:solidFill>
              </a:rPr>
              <a:t>(</a:t>
            </a:r>
            <a:r>
              <a:rPr lang="hu-HU" sz="900" dirty="0">
                <a:solidFill>
                  <a:srgbClr val="000000"/>
                </a:solidFill>
              </a:rPr>
              <a:t>2013</a:t>
            </a:r>
            <a:r>
              <a:rPr lang="en-GB" sz="900" dirty="0">
                <a:solidFill>
                  <a:srgbClr val="000000"/>
                </a:solidFill>
              </a:rPr>
              <a:t>)</a:t>
            </a:r>
            <a:r>
              <a:rPr lang="en-GB" sz="900" b="1" dirty="0">
                <a:solidFill>
                  <a:srgbClr val="000000"/>
                </a:solidFill>
              </a:rPr>
              <a:t/>
            </a:r>
            <a:br>
              <a:rPr lang="en-GB" sz="900" b="1" dirty="0">
                <a:solidFill>
                  <a:srgbClr val="000000"/>
                </a:solidFill>
              </a:rPr>
            </a:br>
            <a:r>
              <a:rPr lang="en-GB" sz="900" dirty="0">
                <a:solidFill>
                  <a:srgbClr val="000000"/>
                </a:solidFill>
              </a:rPr>
              <a:t> </a:t>
            </a:r>
            <a:r>
              <a:rPr lang="cs-CZ" sz="900" dirty="0"/>
              <a:t>60 mil. </a:t>
            </a:r>
            <a:r>
              <a:rPr lang="cs-CZ" sz="900" dirty="0" smtClean="0"/>
              <a:t>Kč</a:t>
            </a:r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rgbClr val="8E258D"/>
              </a:buClr>
              <a:buSzPct val="85000"/>
              <a:tabLst>
                <a:tab pos="285750" algn="l"/>
              </a:tabLst>
              <a:defRPr/>
            </a:pPr>
            <a:r>
              <a:rPr lang="cs-CZ" sz="900" b="1" dirty="0" smtClean="0">
                <a:solidFill>
                  <a:srgbClr val="000000"/>
                </a:solidFill>
              </a:rPr>
              <a:t>Hlavní </a:t>
            </a:r>
            <a:r>
              <a:rPr lang="cs-CZ" sz="900" b="1" dirty="0">
                <a:solidFill>
                  <a:srgbClr val="000000"/>
                </a:solidFill>
              </a:rPr>
              <a:t>činnost</a:t>
            </a:r>
            <a:endParaRPr lang="hu-HU" sz="900" dirty="0">
              <a:solidFill>
                <a:srgbClr val="000000"/>
              </a:solidFill>
            </a:endParaRPr>
          </a:p>
          <a:p>
            <a:pPr marL="179388" indent="-179388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SzPct val="85000"/>
              <a:buFont typeface="Arial" pitchFamily="34" charset="0"/>
              <a:buChar char="•"/>
              <a:tabLst>
                <a:tab pos="179388" algn="l"/>
              </a:tabLst>
              <a:defRPr/>
            </a:pPr>
            <a:r>
              <a:rPr lang="cs-CZ" sz="900" dirty="0" smtClean="0">
                <a:solidFill>
                  <a:srgbClr val="000000"/>
                </a:solidFill>
              </a:rPr>
              <a:t>Rostlinná </a:t>
            </a:r>
            <a:r>
              <a:rPr lang="cs-CZ" sz="900" dirty="0">
                <a:solidFill>
                  <a:srgbClr val="000000"/>
                </a:solidFill>
              </a:rPr>
              <a:t>výroba </a:t>
            </a:r>
            <a:r>
              <a:rPr lang="cs-CZ" sz="900" dirty="0" smtClean="0">
                <a:solidFill>
                  <a:srgbClr val="000000"/>
                </a:solidFill>
              </a:rPr>
              <a:t>–</a:t>
            </a:r>
            <a:r>
              <a:rPr lang="cs-CZ" sz="900" dirty="0" smtClean="0"/>
              <a:t>řepka</a:t>
            </a:r>
            <a:r>
              <a:rPr lang="cs-CZ" sz="900" dirty="0"/>
              <a:t>, obilniny, kukuřice pro živočišnou výrobu</a:t>
            </a:r>
            <a:r>
              <a:rPr lang="cs-CZ" sz="900" dirty="0" smtClean="0">
                <a:solidFill>
                  <a:srgbClr val="000000"/>
                </a:solidFill>
              </a:rPr>
              <a:t> </a:t>
            </a:r>
            <a:endParaRPr lang="cs-CZ" sz="900" dirty="0">
              <a:solidFill>
                <a:srgbClr val="000000"/>
              </a:solidFill>
            </a:endParaRPr>
          </a:p>
          <a:p>
            <a:pPr marL="179388" indent="-179388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SzPct val="85000"/>
              <a:buFont typeface="Arial" pitchFamily="34" charset="0"/>
              <a:buChar char="•"/>
              <a:tabLst>
                <a:tab pos="179388" algn="l"/>
              </a:tabLst>
              <a:defRPr/>
            </a:pPr>
            <a:r>
              <a:rPr lang="cs-CZ" sz="900" dirty="0">
                <a:solidFill>
                  <a:srgbClr val="000000"/>
                </a:solidFill>
              </a:rPr>
              <a:t>Živočišná </a:t>
            </a:r>
            <a:r>
              <a:rPr lang="cs-CZ" sz="900" dirty="0" smtClean="0">
                <a:solidFill>
                  <a:srgbClr val="000000"/>
                </a:solidFill>
              </a:rPr>
              <a:t>výroba (35 mil.) – chov skotu na mléko</a:t>
            </a:r>
          </a:p>
          <a:p>
            <a:pPr marL="179388" indent="-179388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SzPct val="85000"/>
              <a:buFont typeface="Arial" pitchFamily="34" charset="0"/>
              <a:buChar char="•"/>
              <a:tabLst>
                <a:tab pos="179388" algn="l"/>
              </a:tabLst>
              <a:defRPr/>
            </a:pPr>
            <a:r>
              <a:rPr lang="cs-CZ" sz="900" dirty="0" smtClean="0">
                <a:solidFill>
                  <a:srgbClr val="000000"/>
                </a:solidFill>
              </a:rPr>
              <a:t>Ostatní – </a:t>
            </a:r>
            <a:r>
              <a:rPr lang="cs-CZ" sz="900" dirty="0">
                <a:solidFill>
                  <a:srgbClr val="000000"/>
                </a:solidFill>
              </a:rPr>
              <a:t>bioplynová </a:t>
            </a:r>
            <a:r>
              <a:rPr lang="cs-CZ" sz="900" dirty="0" smtClean="0">
                <a:solidFill>
                  <a:srgbClr val="000000"/>
                </a:solidFill>
              </a:rPr>
              <a:t>stanice, malá přidružená výroba (stavební, solární)</a:t>
            </a:r>
            <a:endParaRPr lang="en-GB" sz="900" dirty="0">
              <a:solidFill>
                <a:srgbClr val="000000"/>
              </a:solidFill>
            </a:endParaRP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rgbClr val="8E258D"/>
              </a:buClr>
              <a:buSzPct val="85000"/>
              <a:tabLst>
                <a:tab pos="285750" algn="l"/>
              </a:tabLst>
              <a:defRPr/>
            </a:pPr>
            <a:r>
              <a:rPr lang="cs-CZ" sz="900" b="1" dirty="0">
                <a:solidFill>
                  <a:srgbClr val="000000"/>
                </a:solidFill>
              </a:rPr>
              <a:t>Hlavní produkce</a:t>
            </a:r>
            <a:endParaRPr lang="en-GB" sz="900" b="1" dirty="0">
              <a:solidFill>
                <a:srgbClr val="000000"/>
              </a:solidFill>
            </a:endParaRPr>
          </a:p>
          <a:p>
            <a:pPr marL="179388" indent="-179388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SzPct val="85000"/>
              <a:buFont typeface="Arial" pitchFamily="34" charset="0"/>
              <a:buChar char="•"/>
              <a:tabLst>
                <a:tab pos="179388" algn="l"/>
              </a:tabLst>
              <a:defRPr/>
            </a:pPr>
            <a:r>
              <a:rPr lang="hu-HU" sz="900" dirty="0">
                <a:solidFill>
                  <a:srgbClr val="000000"/>
                </a:solidFill>
              </a:rPr>
              <a:t>obilí, řepka, silážní kukuřice, jetel, </a:t>
            </a:r>
            <a:r>
              <a:rPr lang="hu-HU" sz="900" dirty="0" smtClean="0">
                <a:solidFill>
                  <a:srgbClr val="000000"/>
                </a:solidFill>
              </a:rPr>
              <a:t>vojtěška, mléko, elektřina</a:t>
            </a:r>
            <a:endParaRPr lang="hu-HU" sz="900" dirty="0">
              <a:solidFill>
                <a:srgbClr val="000000"/>
              </a:solidFill>
            </a:endParaRP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30128" y="3212976"/>
            <a:ext cx="3456384" cy="2880320"/>
          </a:xfrm>
        </p:spPr>
        <p:txBody>
          <a:bodyPr>
            <a:noAutofit/>
          </a:bodyPr>
          <a:lstStyle/>
          <a:p>
            <a:pPr>
              <a:spcBef>
                <a:spcPts val="300"/>
              </a:spcBef>
            </a:pPr>
            <a:r>
              <a:rPr lang="cs-CZ" sz="1000" dirty="0" smtClean="0"/>
              <a:t>Základní informace</a:t>
            </a:r>
          </a:p>
          <a:p>
            <a:pPr lvl="2">
              <a:spcBef>
                <a:spcPts val="300"/>
              </a:spcBef>
            </a:pPr>
            <a:r>
              <a:rPr lang="cs-CZ" sz="1000" dirty="0" smtClean="0"/>
              <a:t>Transformací v roce 1990 došlo k rozdělení většího podniku na dva malé a ke vzniku ZD Devět křížů</a:t>
            </a:r>
          </a:p>
          <a:p>
            <a:pPr lvl="2">
              <a:spcBef>
                <a:spcPts val="300"/>
              </a:spcBef>
            </a:pPr>
            <a:r>
              <a:rPr lang="cs-CZ" sz="1000" dirty="0" smtClean="0"/>
              <a:t>V roce 1996 došlo ke změně právní struktury na a.s.</a:t>
            </a:r>
          </a:p>
          <a:p>
            <a:pPr lvl="2">
              <a:spcBef>
                <a:spcPts val="300"/>
              </a:spcBef>
            </a:pPr>
            <a:r>
              <a:rPr lang="cs-CZ" sz="1000" dirty="0" smtClean="0"/>
              <a:t>Akcionáři jsou vlastníci družstva</a:t>
            </a:r>
          </a:p>
          <a:p>
            <a:pPr lvl="2">
              <a:spcBef>
                <a:spcPts val="300"/>
              </a:spcBef>
            </a:pPr>
            <a:r>
              <a:rPr lang="cs-CZ" sz="1000" dirty="0" smtClean="0"/>
              <a:t>Většina půdy je v nájmu, ale je pronajímána od akcionářů a vlastníků</a:t>
            </a:r>
          </a:p>
          <a:p>
            <a:pPr marL="0" lvl="2" indent="0">
              <a:spcBef>
                <a:spcPts val="300"/>
              </a:spcBef>
              <a:buNone/>
            </a:pPr>
            <a:endParaRPr lang="cs-CZ" sz="1000" dirty="0" smtClean="0"/>
          </a:p>
          <a:p>
            <a:pPr>
              <a:spcBef>
                <a:spcPts val="300"/>
              </a:spcBef>
            </a:pPr>
            <a:r>
              <a:rPr lang="cs-CZ" sz="1000" dirty="0" smtClean="0"/>
              <a:t>Současný vývoj</a:t>
            </a:r>
          </a:p>
          <a:p>
            <a:pPr lvl="2">
              <a:spcBef>
                <a:spcPts val="300"/>
              </a:spcBef>
            </a:pPr>
            <a:r>
              <a:rPr lang="cs-CZ" sz="1000" dirty="0" smtClean="0"/>
              <a:t>Odkup půdy pod budovami do osobního vlastnictví</a:t>
            </a:r>
          </a:p>
          <a:p>
            <a:pPr lvl="2">
              <a:spcBef>
                <a:spcPts val="300"/>
              </a:spcBef>
            </a:pPr>
            <a:r>
              <a:rPr lang="cs-CZ" sz="1000" dirty="0" smtClean="0"/>
              <a:t>Snížení rizika uzavíráním dlouhodobých nájemních smluv na zemědělskou půdu</a:t>
            </a:r>
          </a:p>
          <a:p>
            <a:pPr lvl="2">
              <a:spcBef>
                <a:spcPts val="300"/>
              </a:spcBef>
            </a:pPr>
            <a:r>
              <a:rPr lang="cs-CZ" sz="1000" dirty="0" smtClean="0"/>
              <a:t>Provázanost vlastníků půdy s aktivitami společnosti</a:t>
            </a:r>
          </a:p>
          <a:p>
            <a:pPr lvl="2">
              <a:spcBef>
                <a:spcPts val="300"/>
              </a:spcBef>
            </a:pPr>
            <a:r>
              <a:rPr lang="cs-CZ" sz="1000" dirty="0" smtClean="0"/>
              <a:t>Snaha o diverzifikaci zemědělských aktivit – solární systém, bioplynová stanice, stavební služby</a:t>
            </a:r>
            <a:endParaRPr lang="cs-CZ" sz="1000" dirty="0"/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gray">
          <a:xfrm>
            <a:off x="5654023" y="1364214"/>
            <a:ext cx="3491219" cy="464945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>
              <a:spcBef>
                <a:spcPts val="300"/>
              </a:spcBef>
              <a:defRPr/>
            </a:pPr>
            <a:r>
              <a:rPr lang="cs-CZ" sz="1000" b="1" dirty="0">
                <a:solidFill>
                  <a:srgbClr val="00338D"/>
                </a:solidFill>
                <a:cs typeface="Arial" pitchFamily="34" charset="0"/>
              </a:rPr>
              <a:t>Konkurence</a:t>
            </a:r>
            <a:endParaRPr lang="hu-HU" sz="1000" dirty="0">
              <a:solidFill>
                <a:srgbClr val="000000"/>
              </a:solidFill>
              <a:cs typeface="Arial" pitchFamily="34" charset="0"/>
            </a:endParaRP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dirty="0">
                <a:solidFill>
                  <a:srgbClr val="000000"/>
                </a:solidFill>
              </a:rPr>
              <a:t>Konkurenční prostředí vnímáno spíše z hlediska cen, </a:t>
            </a:r>
            <a:br>
              <a:rPr lang="cs-CZ" sz="1000" dirty="0">
                <a:solidFill>
                  <a:srgbClr val="000000"/>
                </a:solidFill>
              </a:rPr>
            </a:br>
            <a:r>
              <a:rPr lang="cs-CZ" sz="1000" dirty="0">
                <a:solidFill>
                  <a:srgbClr val="000000"/>
                </a:solidFill>
              </a:rPr>
              <a:t>s odbytem není problém 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dirty="0" smtClean="0">
                <a:solidFill>
                  <a:srgbClr val="000000"/>
                </a:solidFill>
              </a:rPr>
              <a:t>V posledních letech byly odběratelské ceny příznivé a podnikatelské aktivity společnosti ziskové</a:t>
            </a:r>
            <a:endParaRPr lang="cs-CZ" sz="1000" dirty="0">
              <a:solidFill>
                <a:srgbClr val="000000"/>
              </a:solidFill>
            </a:endParaRP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dirty="0" smtClean="0">
                <a:solidFill>
                  <a:srgbClr val="000000"/>
                </a:solidFill>
              </a:rPr>
              <a:t>Špatná cenová hladina</a:t>
            </a:r>
            <a:endParaRPr lang="cs-CZ" sz="1000" dirty="0">
              <a:solidFill>
                <a:srgbClr val="000000"/>
              </a:solidFill>
            </a:endParaRPr>
          </a:p>
          <a:p>
            <a:pPr marL="0" lvl="2">
              <a:spcBef>
                <a:spcPts val="300"/>
              </a:spcBef>
              <a:buClr>
                <a:srgbClr val="97989A"/>
              </a:buClr>
              <a:defRPr/>
            </a:pPr>
            <a:endParaRPr lang="en-GB" sz="1000" dirty="0">
              <a:solidFill>
                <a:srgbClr val="000000"/>
              </a:solidFill>
              <a:cs typeface="Arial" pitchFamily="34" charset="0"/>
            </a:endParaRPr>
          </a:p>
          <a:p>
            <a:pPr>
              <a:spcBef>
                <a:spcPts val="300"/>
              </a:spcBef>
              <a:defRPr/>
            </a:pPr>
            <a:r>
              <a:rPr lang="cs-CZ" sz="1000" b="1" dirty="0">
                <a:solidFill>
                  <a:srgbClr val="00338D"/>
                </a:solidFill>
                <a:cs typeface="Arial" pitchFamily="34" charset="0"/>
              </a:rPr>
              <a:t>Hlavní dodavatelé</a:t>
            </a:r>
            <a:endParaRPr lang="en-GB" sz="1000" b="1" dirty="0">
              <a:solidFill>
                <a:srgbClr val="00338D"/>
              </a:solidFill>
              <a:cs typeface="Arial" pitchFamily="34" charset="0"/>
            </a:endParaRP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hu-HU" sz="1000" dirty="0" smtClean="0">
                <a:solidFill>
                  <a:srgbClr val="000000"/>
                </a:solidFill>
                <a:cs typeface="Arial" pitchFamily="34" charset="0"/>
              </a:rPr>
              <a:t>Několik hlavních </a:t>
            </a:r>
            <a:r>
              <a:rPr lang="hu-HU" sz="1000" dirty="0">
                <a:solidFill>
                  <a:srgbClr val="000000"/>
                </a:solidFill>
                <a:cs typeface="Arial" pitchFamily="34" charset="0"/>
              </a:rPr>
              <a:t>dodavatelů pro rostlinnou a živočišnou </a:t>
            </a:r>
            <a:r>
              <a:rPr lang="hu-HU" sz="1000" dirty="0" smtClean="0">
                <a:solidFill>
                  <a:srgbClr val="000000"/>
                </a:solidFill>
                <a:cs typeface="Arial" pitchFamily="34" charset="0"/>
              </a:rPr>
              <a:t>výrobu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hu-HU" sz="1000" dirty="0" smtClean="0">
                <a:solidFill>
                  <a:srgbClr val="000000"/>
                </a:solidFill>
                <a:cs typeface="Arial" pitchFamily="34" charset="0"/>
              </a:rPr>
              <a:t>Zejména krmivo a nafta (standartní dodavatelé na trhu)</a:t>
            </a:r>
          </a:p>
          <a:p>
            <a:pPr marL="0" lvl="2">
              <a:spcBef>
                <a:spcPts val="300"/>
              </a:spcBef>
              <a:buClr>
                <a:srgbClr val="97989A"/>
              </a:buClr>
              <a:defRPr/>
            </a:pPr>
            <a:endParaRPr lang="hu-HU" sz="1000" dirty="0">
              <a:solidFill>
                <a:srgbClr val="000000"/>
              </a:solidFill>
              <a:cs typeface="Arial" pitchFamily="34" charset="0"/>
            </a:endParaRPr>
          </a:p>
          <a:p>
            <a:pPr>
              <a:spcBef>
                <a:spcPts val="300"/>
              </a:spcBef>
              <a:defRPr/>
            </a:pPr>
            <a:r>
              <a:rPr lang="cs-CZ" sz="1000" b="1" dirty="0">
                <a:solidFill>
                  <a:srgbClr val="00338D"/>
                </a:solidFill>
                <a:cs typeface="Arial" pitchFamily="34" charset="0"/>
              </a:rPr>
              <a:t>Hlavní odběratelé</a:t>
            </a:r>
            <a:endParaRPr lang="en-GB" sz="1000" b="1" dirty="0">
              <a:solidFill>
                <a:srgbClr val="00338D"/>
              </a:solidFill>
              <a:cs typeface="Arial" pitchFamily="34" charset="0"/>
            </a:endParaRP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hu-HU" sz="1000" dirty="0">
                <a:solidFill>
                  <a:srgbClr val="000000"/>
                </a:solidFill>
                <a:cs typeface="Arial" pitchFamily="34" charset="0"/>
              </a:rPr>
              <a:t>Pět hlavních odběratelů rostlinné </a:t>
            </a:r>
            <a:r>
              <a:rPr lang="hu-HU" sz="1000" dirty="0" smtClean="0">
                <a:solidFill>
                  <a:srgbClr val="000000"/>
                </a:solidFill>
                <a:cs typeface="Arial" pitchFamily="34" charset="0"/>
              </a:rPr>
              <a:t>výroby</a:t>
            </a:r>
            <a:endParaRPr lang="hu-HU" sz="1000" dirty="0">
              <a:solidFill>
                <a:srgbClr val="000000"/>
              </a:solidFill>
              <a:cs typeface="Arial" pitchFamily="34" charset="0"/>
            </a:endParaRP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hu-HU" sz="1000" dirty="0">
                <a:solidFill>
                  <a:srgbClr val="000000"/>
                </a:solidFill>
                <a:cs typeface="Arial" pitchFamily="34" charset="0"/>
              </a:rPr>
              <a:t>Jeden hlavní odběratel </a:t>
            </a:r>
            <a:r>
              <a:rPr lang="hu-HU" sz="1000" dirty="0" smtClean="0">
                <a:solidFill>
                  <a:srgbClr val="000000"/>
                </a:solidFill>
                <a:cs typeface="Arial" pitchFamily="34" charset="0"/>
              </a:rPr>
              <a:t>živočišné výroby obchodující s mlékem – jedná se o družstvo, které bylo založeno společně s dalšími družstvy</a:t>
            </a:r>
            <a:endParaRPr lang="hu-HU" sz="1000" dirty="0">
              <a:solidFill>
                <a:srgbClr val="000000"/>
              </a:solidFill>
              <a:cs typeface="Arial" pitchFamily="34" charset="0"/>
            </a:endParaRP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hu-HU" sz="1000" dirty="0">
                <a:solidFill>
                  <a:srgbClr val="000000"/>
                </a:solidFill>
                <a:cs typeface="Arial" pitchFamily="34" charset="0"/>
              </a:rPr>
              <a:t>Jeden hlavní odběratel </a:t>
            </a:r>
            <a:r>
              <a:rPr lang="hu-HU" sz="1000" dirty="0" smtClean="0">
                <a:solidFill>
                  <a:srgbClr val="000000"/>
                </a:solidFill>
                <a:cs typeface="Arial" pitchFamily="34" charset="0"/>
              </a:rPr>
              <a:t>bioplynu EON </a:t>
            </a:r>
            <a:r>
              <a:rPr lang="hu-HU" sz="1000" dirty="0">
                <a:solidFill>
                  <a:srgbClr val="000000"/>
                </a:solidFill>
                <a:cs typeface="Arial" pitchFamily="34" charset="0"/>
              </a:rPr>
              <a:t>– </a:t>
            </a:r>
            <a:r>
              <a:rPr lang="hu-HU" sz="1000" dirty="0" smtClean="0">
                <a:solidFill>
                  <a:srgbClr val="000000"/>
                </a:solidFill>
                <a:cs typeface="Arial" pitchFamily="34" charset="0"/>
              </a:rPr>
              <a:t>dodává </a:t>
            </a:r>
            <a:r>
              <a:rPr lang="hu-HU" sz="1000" dirty="0">
                <a:solidFill>
                  <a:srgbClr val="000000"/>
                </a:solidFill>
                <a:cs typeface="Arial" pitchFamily="34" charset="0"/>
              </a:rPr>
              <a:t>do sítě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hu-HU" sz="1000" dirty="0" smtClean="0">
                <a:solidFill>
                  <a:srgbClr val="000000"/>
                </a:solidFill>
                <a:cs typeface="Arial" pitchFamily="34" charset="0"/>
              </a:rPr>
              <a:t>Doplňkový </a:t>
            </a:r>
            <a:r>
              <a:rPr lang="hu-HU" sz="1000" dirty="0">
                <a:solidFill>
                  <a:srgbClr val="000000"/>
                </a:solidFill>
                <a:cs typeface="Arial" pitchFamily="34" charset="0"/>
              </a:rPr>
              <a:t>prodej </a:t>
            </a:r>
            <a:r>
              <a:rPr lang="hu-HU" sz="1000" dirty="0" smtClean="0">
                <a:solidFill>
                  <a:srgbClr val="000000"/>
                </a:solidFill>
                <a:cs typeface="Arial" pitchFamily="34" charset="0"/>
              </a:rPr>
              <a:t>telat býčků</a:t>
            </a:r>
            <a:endParaRPr lang="hu-HU" sz="1000" dirty="0">
              <a:solidFill>
                <a:srgbClr val="000000"/>
              </a:solidFill>
              <a:cs typeface="Arial" pitchFamily="34" charset="0"/>
            </a:endParaRPr>
          </a:p>
          <a:p>
            <a:pPr marL="0" lvl="2">
              <a:spcBef>
                <a:spcPts val="300"/>
              </a:spcBef>
              <a:buClr>
                <a:srgbClr val="97989A"/>
              </a:buClr>
              <a:defRPr/>
            </a:pPr>
            <a:endParaRPr lang="hu-HU" sz="1000" b="1" dirty="0">
              <a:solidFill>
                <a:srgbClr val="00338D"/>
              </a:solidFill>
              <a:cs typeface="Arial" pitchFamily="34" charset="0"/>
            </a:endParaRPr>
          </a:p>
          <a:p>
            <a:pPr>
              <a:spcBef>
                <a:spcPts val="300"/>
              </a:spcBef>
              <a:buClr>
                <a:srgbClr val="97989A"/>
              </a:buClr>
              <a:defRPr/>
            </a:pPr>
            <a:r>
              <a:rPr lang="hu-HU" sz="1000" b="1" dirty="0">
                <a:solidFill>
                  <a:srgbClr val="00338D"/>
                </a:solidFill>
                <a:cs typeface="Arial" pitchFamily="34" charset="0"/>
              </a:rPr>
              <a:t>Ostatní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dirty="0" smtClean="0">
                <a:solidFill>
                  <a:srgbClr val="000000"/>
                </a:solidFill>
                <a:cs typeface="Arial" pitchFamily="34" charset="0"/>
              </a:rPr>
              <a:t>Trend likvidace chovu </a:t>
            </a:r>
            <a:r>
              <a:rPr lang="cs-CZ" sz="1000" dirty="0">
                <a:solidFill>
                  <a:srgbClr val="000000"/>
                </a:solidFill>
                <a:cs typeface="Arial" pitchFamily="34" charset="0"/>
              </a:rPr>
              <a:t>prasat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dirty="0">
                <a:solidFill>
                  <a:srgbClr val="000000"/>
                </a:solidFill>
                <a:cs typeface="Arial" pitchFamily="34" charset="0"/>
              </a:rPr>
              <a:t>Potřeba udržet živočišnou výrobu vedla ke komplexnímu rozvoji a fungování </a:t>
            </a:r>
            <a:r>
              <a:rPr lang="cs-CZ" sz="1000" dirty="0" smtClean="0">
                <a:solidFill>
                  <a:srgbClr val="000000"/>
                </a:solidFill>
                <a:cs typeface="Arial" pitchFamily="34" charset="0"/>
              </a:rPr>
              <a:t>společnosti</a:t>
            </a:r>
            <a:endParaRPr lang="cs-CZ" sz="1000" dirty="0">
              <a:solidFill>
                <a:srgbClr val="000000"/>
              </a:solidFill>
              <a:cs typeface="Arial" pitchFamily="34" charset="0"/>
            </a:endParaRP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dirty="0">
                <a:solidFill>
                  <a:srgbClr val="000000"/>
                </a:solidFill>
                <a:cs typeface="Arial" pitchFamily="34" charset="0"/>
              </a:rPr>
              <a:t>Navázání rostlinné i živočišné výroby na </a:t>
            </a:r>
            <a:r>
              <a:rPr lang="cs-CZ" sz="1000" dirty="0" smtClean="0">
                <a:solidFill>
                  <a:srgbClr val="000000"/>
                </a:solidFill>
                <a:cs typeface="Arial" pitchFamily="34" charset="0"/>
              </a:rPr>
              <a:t>bioplynovou </a:t>
            </a:r>
            <a:r>
              <a:rPr lang="cs-CZ" sz="1000" dirty="0">
                <a:solidFill>
                  <a:srgbClr val="000000"/>
                </a:solidFill>
                <a:cs typeface="Arial" pitchFamily="34" charset="0"/>
              </a:rPr>
              <a:t>stanici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endParaRPr lang="cs-CZ" sz="1000" dirty="0">
              <a:solidFill>
                <a:srgbClr val="000000"/>
              </a:solidFill>
              <a:cs typeface="Arial" pitchFamily="34" charset="0"/>
            </a:endParaRPr>
          </a:p>
          <a:p>
            <a:pPr>
              <a:spcBef>
                <a:spcPts val="300"/>
              </a:spcBef>
              <a:buClr>
                <a:srgbClr val="97989A"/>
              </a:buClr>
              <a:defRPr/>
            </a:pPr>
            <a:endParaRPr lang="hu-HU" sz="1000" b="1" dirty="0">
              <a:solidFill>
                <a:srgbClr val="00338D"/>
              </a:solidFill>
              <a:cs typeface="Arial" pitchFamily="34" charset="0"/>
            </a:endParaRPr>
          </a:p>
          <a:p>
            <a:pPr>
              <a:spcBef>
                <a:spcPts val="300"/>
              </a:spcBef>
              <a:buClr>
                <a:srgbClr val="97989A"/>
              </a:buClr>
              <a:defRPr/>
            </a:pPr>
            <a:endParaRPr lang="en-GB" sz="1000" b="1" dirty="0">
              <a:solidFill>
                <a:srgbClr val="00338D"/>
              </a:solidFill>
              <a:cs typeface="Arial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4090166" y="2492896"/>
            <a:ext cx="108000" cy="108000"/>
          </a:xfrm>
          <a:prstGeom prst="ellipse">
            <a:avLst/>
          </a:prstGeom>
          <a:solidFill>
            <a:srgbClr val="BE0027"/>
          </a:solidFill>
          <a:ln>
            <a:solidFill>
              <a:prstClr val="black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cxnSp>
        <p:nvCxnSpPr>
          <p:cNvPr id="16" name="Shape 69"/>
          <p:cNvCxnSpPr/>
          <p:nvPr/>
        </p:nvCxnSpPr>
        <p:spPr>
          <a:xfrm rot="5400000" flipH="1" flipV="1">
            <a:off x="4247969" y="1052009"/>
            <a:ext cx="1337084" cy="1544690"/>
          </a:xfrm>
          <a:prstGeom prst="bentConnector2">
            <a:avLst/>
          </a:prstGeom>
          <a:ln>
            <a:solidFill>
              <a:srgbClr val="747678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67"/>
          <p:cNvSpPr>
            <a:spLocks noChangeArrowheads="1"/>
          </p:cNvSpPr>
          <p:nvPr/>
        </p:nvSpPr>
        <p:spPr bwMode="auto">
          <a:xfrm>
            <a:off x="5688856" y="1047800"/>
            <a:ext cx="864096" cy="216023"/>
          </a:xfrm>
          <a:prstGeom prst="rect">
            <a:avLst/>
          </a:prstGeom>
          <a:solidFill>
            <a:schemeClr val="tx1"/>
          </a:solidFill>
          <a:ln w="635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algn="ctr"/>
            <a:r>
              <a:rPr lang="hu-HU" sz="900" b="1" dirty="0" err="1">
                <a:solidFill>
                  <a:schemeClr val="bg1"/>
                </a:solidFill>
              </a:rPr>
              <a:t>Domašov</a:t>
            </a:r>
            <a:endParaRPr lang="en-GB" sz="9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18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potřeby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088456" y="1171398"/>
            <a:ext cx="7159546" cy="4849889"/>
          </a:xfrm>
        </p:spPr>
        <p:txBody>
          <a:bodyPr>
            <a:normAutofit lnSpcReduction="10000"/>
          </a:bodyPr>
          <a:lstStyle/>
          <a:p>
            <a:pPr lvl="2"/>
            <a:r>
              <a:rPr lang="cs-CZ" dirty="0" smtClean="0"/>
              <a:t>Zrušený chov prasat bylo třeba nahradit jinou aktivitou</a:t>
            </a:r>
          </a:p>
          <a:p>
            <a:pPr lvl="2"/>
            <a:r>
              <a:rPr lang="hu-HU" dirty="0"/>
              <a:t>Kompenzace finančních ztrát z úpadku živočišné výroby (produkce vepřového masa</a:t>
            </a:r>
            <a:r>
              <a:rPr lang="hu-HU" dirty="0" smtClean="0"/>
              <a:t>)</a:t>
            </a:r>
            <a:endParaRPr lang="cs-CZ" dirty="0" smtClean="0"/>
          </a:p>
          <a:p>
            <a:pPr lvl="2"/>
            <a:r>
              <a:rPr lang="cs-CZ" dirty="0" smtClean="0"/>
              <a:t>Implementace využívání obnovitelných zdrojů energie do rozvojové strategie společnosti </a:t>
            </a:r>
          </a:p>
          <a:p>
            <a:pPr marL="0" lvl="2" indent="0">
              <a:buNone/>
            </a:pPr>
            <a:endParaRPr lang="hu-HU" dirty="0" smtClean="0"/>
          </a:p>
          <a:p>
            <a:pPr marL="0" lvl="2" indent="0">
              <a:buNone/>
            </a:pPr>
            <a:endParaRPr lang="hu-HU" dirty="0" smtClean="0"/>
          </a:p>
          <a:p>
            <a:pPr lvl="2"/>
            <a:r>
              <a:rPr lang="hu-HU" dirty="0"/>
              <a:t>Snaha o zachování udržitelné úrovně živočišné </a:t>
            </a:r>
            <a:r>
              <a:rPr lang="hu-HU" dirty="0" smtClean="0"/>
              <a:t>výroby</a:t>
            </a:r>
          </a:p>
          <a:p>
            <a:pPr lvl="2"/>
            <a:r>
              <a:rPr lang="hu-HU" dirty="0" smtClean="0"/>
              <a:t>Posílení a stabilizace finančních toků výstavbou bioplynové stanice a následným prodejem elektrické energie</a:t>
            </a:r>
          </a:p>
          <a:p>
            <a:pPr lvl="2"/>
            <a:r>
              <a:rPr lang="hu-HU" dirty="0" smtClean="0"/>
              <a:t>Komplexní provázání aktivit společnosti a příprava na hrozící možnost likvidace chovu skotu v budoucnu</a:t>
            </a:r>
            <a:endParaRPr lang="hu-HU" dirty="0"/>
          </a:p>
          <a:p>
            <a:pPr lvl="2"/>
            <a:r>
              <a:rPr lang="cs-CZ" dirty="0"/>
              <a:t>Navýšení finančních prostředků, které napomohou k udržení živočišné výroby a zachování komplexního zaměření družstva</a:t>
            </a:r>
          </a:p>
          <a:p>
            <a:pPr lvl="2"/>
            <a:r>
              <a:rPr lang="cs-CZ" dirty="0"/>
              <a:t>Diverzifikace činností družstva směrem k nezemědělským </a:t>
            </a:r>
            <a:r>
              <a:rPr lang="cs-CZ" dirty="0" smtClean="0"/>
              <a:t>činnostem</a:t>
            </a:r>
          </a:p>
          <a:p>
            <a:pPr lvl="2"/>
            <a:endParaRPr lang="cs-CZ" dirty="0" smtClean="0"/>
          </a:p>
          <a:p>
            <a:pPr marL="0" lvl="2" indent="0">
              <a:buNone/>
            </a:pPr>
            <a:endParaRPr lang="cs-CZ" dirty="0" smtClean="0"/>
          </a:p>
          <a:p>
            <a:pPr lvl="2"/>
            <a:r>
              <a:rPr lang="cs-CZ" dirty="0" smtClean="0"/>
              <a:t>Potřeba </a:t>
            </a:r>
            <a:r>
              <a:rPr lang="cs-CZ" dirty="0"/>
              <a:t>zpracování zelené hmoty z luk a polí</a:t>
            </a:r>
          </a:p>
          <a:p>
            <a:pPr lvl="2"/>
            <a:r>
              <a:rPr lang="cs-CZ" dirty="0"/>
              <a:t>Využití veškerých druhotných produktů zemědělské činnosti napříč družstvem</a:t>
            </a:r>
          </a:p>
          <a:p>
            <a:pPr lvl="2"/>
            <a:r>
              <a:rPr lang="cs-CZ" dirty="0" smtClean="0"/>
              <a:t>Využití a následné zpracování travní hmoty a jiné píce</a:t>
            </a:r>
          </a:p>
          <a:p>
            <a:pPr lvl="2"/>
            <a:r>
              <a:rPr lang="cs-CZ" dirty="0" smtClean="0"/>
              <a:t>Prevence půdní eroze</a:t>
            </a:r>
            <a:endParaRPr lang="hu-HU" dirty="0" smtClean="0"/>
          </a:p>
          <a:p>
            <a:pPr marL="0" lvl="2" indent="0">
              <a:spcBef>
                <a:spcPts val="0"/>
              </a:spcBef>
              <a:buNone/>
            </a:pPr>
            <a:endParaRPr lang="hu-HU" dirty="0" smtClean="0"/>
          </a:p>
          <a:p>
            <a:pPr marL="0" lvl="2" indent="0">
              <a:spcBef>
                <a:spcPts val="0"/>
              </a:spcBef>
              <a:buNone/>
            </a:pPr>
            <a:endParaRPr lang="hu-HU" dirty="0" smtClean="0"/>
          </a:p>
          <a:p>
            <a:pPr lvl="2">
              <a:spcBef>
                <a:spcPts val="0"/>
              </a:spcBef>
            </a:pPr>
            <a:endParaRPr lang="hu-HU" dirty="0" smtClean="0"/>
          </a:p>
          <a:p>
            <a:pPr lvl="2">
              <a:spcBef>
                <a:spcPts val="0"/>
              </a:spcBef>
            </a:pPr>
            <a:r>
              <a:rPr lang="hu-HU" dirty="0" smtClean="0"/>
              <a:t>Podpora </a:t>
            </a:r>
            <a:r>
              <a:rPr lang="hu-HU" dirty="0"/>
              <a:t>energetické soběstačnosti společnosti</a:t>
            </a:r>
          </a:p>
          <a:p>
            <a:pPr lvl="2"/>
            <a:r>
              <a:rPr lang="hu-HU" dirty="0"/>
              <a:t>Výstavba moderních technologií využívající obnovitelné zdroje energie, které poskytují zemědělské aktivity</a:t>
            </a:r>
          </a:p>
          <a:p>
            <a:pPr lvl="2"/>
            <a:endParaRPr lang="hu-HU" dirty="0"/>
          </a:p>
          <a:p>
            <a:pPr lvl="2"/>
            <a:endParaRPr lang="en-GB" dirty="0"/>
          </a:p>
          <a:p>
            <a:pPr lvl="2"/>
            <a:endParaRPr lang="en-GB" dirty="0" smtClean="0"/>
          </a:p>
          <a:p>
            <a:pPr lvl="2"/>
            <a:endParaRPr lang="en-GB" dirty="0" smtClean="0"/>
          </a:p>
          <a:p>
            <a:pPr marL="0" lvl="2" indent="0">
              <a:buNone/>
            </a:pPr>
            <a:endParaRPr lang="hu-HU" dirty="0" smtClean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118156" y="1046272"/>
            <a:ext cx="1800200" cy="4975016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/>
          <a:lstStyle/>
          <a:p>
            <a:pPr defTabSz="571500" eaLnBrk="0" hangingPunct="0">
              <a:lnSpc>
                <a:spcPct val="125000"/>
              </a:lnSpc>
              <a:spcAft>
                <a:spcPct val="40000"/>
              </a:spcAft>
              <a:buClr>
                <a:srgbClr val="8E258D"/>
              </a:buClr>
              <a:buSzPct val="85000"/>
              <a:tabLst>
                <a:tab pos="285750" algn="l"/>
              </a:tabLst>
              <a:defRPr/>
            </a:pPr>
            <a:r>
              <a:rPr lang="hu-HU" sz="1000" b="1" dirty="0" smtClean="0">
                <a:solidFill>
                  <a:srgbClr val="000000"/>
                </a:solidFill>
              </a:rPr>
              <a:t>Neprofitabilní </a:t>
            </a:r>
            <a:r>
              <a:rPr lang="hu-HU" sz="1000" b="1" dirty="0">
                <a:solidFill>
                  <a:srgbClr val="000000"/>
                </a:solidFill>
              </a:rPr>
              <a:t>obchodní aktivity (chov prasat</a:t>
            </a:r>
            <a:r>
              <a:rPr lang="hu-HU" sz="1000" b="1" dirty="0" smtClean="0">
                <a:solidFill>
                  <a:srgbClr val="000000"/>
                </a:solidFill>
              </a:rPr>
              <a:t>)</a:t>
            </a:r>
            <a:endParaRPr lang="hu-HU" sz="1000" b="1" dirty="0">
              <a:solidFill>
                <a:srgbClr val="000000"/>
              </a:solidFill>
            </a:endParaRP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rgbClr val="8E258D"/>
              </a:buClr>
              <a:buSzPct val="85000"/>
              <a:tabLst>
                <a:tab pos="285750" algn="l"/>
              </a:tabLst>
              <a:defRPr/>
            </a:pPr>
            <a:endParaRPr lang="hu-HU" sz="1000" b="1" dirty="0">
              <a:solidFill>
                <a:srgbClr val="000000"/>
              </a:solidFill>
            </a:endParaRP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rgbClr val="8E258D"/>
              </a:buClr>
              <a:buSzPct val="85000"/>
              <a:tabLst>
                <a:tab pos="285750" algn="l"/>
              </a:tabLst>
              <a:defRPr/>
            </a:pPr>
            <a:endParaRPr lang="hu-HU" sz="1000" b="1" dirty="0" smtClean="0">
              <a:solidFill>
                <a:srgbClr val="000000"/>
              </a:solidFill>
            </a:endParaRP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rgbClr val="8E258D"/>
              </a:buClr>
              <a:buSzPct val="85000"/>
              <a:tabLst>
                <a:tab pos="285750" algn="l"/>
              </a:tabLst>
              <a:defRPr/>
            </a:pPr>
            <a:endParaRPr lang="hu-HU" sz="1000" b="1" dirty="0">
              <a:solidFill>
                <a:srgbClr val="000000"/>
              </a:solidFill>
            </a:endParaRP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rgbClr val="8E258D"/>
              </a:buClr>
              <a:buSzPct val="85000"/>
              <a:tabLst>
                <a:tab pos="285750" algn="l"/>
              </a:tabLst>
              <a:defRPr/>
            </a:pPr>
            <a:r>
              <a:rPr lang="hu-HU" sz="1000" b="1" dirty="0" smtClean="0">
                <a:solidFill>
                  <a:srgbClr val="000000"/>
                </a:solidFill>
              </a:rPr>
              <a:t>Potřeba </a:t>
            </a:r>
            <a:r>
              <a:rPr lang="hu-HU" sz="1000" b="1" dirty="0">
                <a:solidFill>
                  <a:srgbClr val="000000"/>
                </a:solidFill>
              </a:rPr>
              <a:t>zachování chovu dobytka prostřednictvím diverzifikace zemědělských </a:t>
            </a:r>
            <a:r>
              <a:rPr lang="hu-HU" sz="1000" b="1" dirty="0" smtClean="0">
                <a:solidFill>
                  <a:srgbClr val="000000"/>
                </a:solidFill>
              </a:rPr>
              <a:t>činností</a:t>
            </a:r>
            <a:endParaRPr lang="hu-HU" sz="1000" b="1" dirty="0">
              <a:solidFill>
                <a:srgbClr val="000000"/>
              </a:solidFill>
            </a:endParaRPr>
          </a:p>
          <a:p>
            <a:pPr defTabSz="571500" eaLnBrk="0" hangingPunct="0">
              <a:lnSpc>
                <a:spcPct val="125000"/>
              </a:lnSpc>
              <a:spcAft>
                <a:spcPct val="40000"/>
              </a:spcAft>
              <a:buClr>
                <a:srgbClr val="8E258D"/>
              </a:buClr>
              <a:buSzPct val="85000"/>
              <a:tabLst>
                <a:tab pos="285750" algn="l"/>
              </a:tabLst>
              <a:defRPr/>
            </a:pPr>
            <a:endParaRPr lang="hu-HU" sz="1000" b="1" dirty="0">
              <a:solidFill>
                <a:srgbClr val="000000"/>
              </a:solidFill>
            </a:endParaRPr>
          </a:p>
          <a:p>
            <a:pPr defTabSz="571500" eaLnBrk="0" hangingPunct="0">
              <a:lnSpc>
                <a:spcPct val="125000"/>
              </a:lnSpc>
              <a:spcAft>
                <a:spcPct val="40000"/>
              </a:spcAft>
              <a:buClr>
                <a:srgbClr val="8E258D"/>
              </a:buClr>
              <a:buSzPct val="85000"/>
              <a:tabLst>
                <a:tab pos="285750" algn="l"/>
              </a:tabLst>
              <a:defRPr/>
            </a:pPr>
            <a:endParaRPr lang="hu-HU" sz="1000" b="1" dirty="0">
              <a:solidFill>
                <a:srgbClr val="000000"/>
              </a:solidFill>
            </a:endParaRPr>
          </a:p>
          <a:p>
            <a:pPr defTabSz="571500" eaLnBrk="0" hangingPunct="0">
              <a:lnSpc>
                <a:spcPct val="125000"/>
              </a:lnSpc>
              <a:spcAft>
                <a:spcPct val="40000"/>
              </a:spcAft>
              <a:buClr>
                <a:srgbClr val="8E258D"/>
              </a:buClr>
              <a:buSzPct val="85000"/>
              <a:tabLst>
                <a:tab pos="285750" algn="l"/>
              </a:tabLst>
              <a:defRPr/>
            </a:pPr>
            <a:endParaRPr lang="pl-PL" sz="1000" b="1" dirty="0">
              <a:solidFill>
                <a:srgbClr val="000000"/>
              </a:solidFill>
            </a:endParaRPr>
          </a:p>
          <a:p>
            <a:pPr defTabSz="571500" eaLnBrk="0" hangingPunct="0">
              <a:lnSpc>
                <a:spcPct val="125000"/>
              </a:lnSpc>
              <a:spcAft>
                <a:spcPct val="40000"/>
              </a:spcAft>
              <a:buClr>
                <a:srgbClr val="8E258D"/>
              </a:buClr>
              <a:buSzPct val="85000"/>
              <a:tabLst>
                <a:tab pos="285750" algn="l"/>
              </a:tabLst>
              <a:defRPr/>
            </a:pPr>
            <a:r>
              <a:rPr lang="pl-PL" sz="1000" b="1" dirty="0" smtClean="0">
                <a:solidFill>
                  <a:srgbClr val="000000"/>
                </a:solidFill>
              </a:rPr>
              <a:t>Nevyužité </a:t>
            </a:r>
            <a:r>
              <a:rPr lang="pl-PL" sz="1000" b="1" dirty="0">
                <a:solidFill>
                  <a:srgbClr val="000000"/>
                </a:solidFill>
              </a:rPr>
              <a:t>odpady z polí, luk a organický </a:t>
            </a:r>
            <a:r>
              <a:rPr lang="pl-PL" sz="1000" b="1" dirty="0" smtClean="0">
                <a:solidFill>
                  <a:srgbClr val="000000"/>
                </a:solidFill>
              </a:rPr>
              <a:t>odpad</a:t>
            </a:r>
          </a:p>
          <a:p>
            <a:pPr defTabSz="571500" eaLnBrk="0" hangingPunct="0">
              <a:lnSpc>
                <a:spcPct val="125000"/>
              </a:lnSpc>
              <a:spcAft>
                <a:spcPct val="40000"/>
              </a:spcAft>
              <a:buClr>
                <a:srgbClr val="8E258D"/>
              </a:buClr>
              <a:buSzPct val="85000"/>
              <a:tabLst>
                <a:tab pos="285750" algn="l"/>
              </a:tabLst>
              <a:defRPr/>
            </a:pPr>
            <a:endParaRPr lang="pl-PL" sz="1000" b="1" dirty="0">
              <a:solidFill>
                <a:srgbClr val="000000"/>
              </a:solidFill>
            </a:endParaRPr>
          </a:p>
          <a:p>
            <a:pPr defTabSz="571500" eaLnBrk="0" hangingPunct="0">
              <a:lnSpc>
                <a:spcPct val="125000"/>
              </a:lnSpc>
              <a:spcAft>
                <a:spcPct val="40000"/>
              </a:spcAft>
              <a:buClr>
                <a:srgbClr val="8E258D"/>
              </a:buClr>
              <a:buSzPct val="85000"/>
              <a:tabLst>
                <a:tab pos="285750" algn="l"/>
              </a:tabLst>
              <a:defRPr/>
            </a:pPr>
            <a:endParaRPr lang="pl-PL" sz="1000" b="1" dirty="0" smtClean="0">
              <a:solidFill>
                <a:srgbClr val="000000"/>
              </a:solidFill>
            </a:endParaRPr>
          </a:p>
          <a:p>
            <a:pPr defTabSz="571500" eaLnBrk="0" hangingPunct="0">
              <a:lnSpc>
                <a:spcPct val="125000"/>
              </a:lnSpc>
              <a:spcAft>
                <a:spcPct val="40000"/>
              </a:spcAft>
              <a:buClr>
                <a:srgbClr val="8E258D"/>
              </a:buClr>
              <a:buSzPct val="85000"/>
              <a:tabLst>
                <a:tab pos="285750" algn="l"/>
              </a:tabLst>
              <a:defRPr/>
            </a:pPr>
            <a:endParaRPr lang="pl-PL" sz="1000" b="1" dirty="0" smtClean="0">
              <a:solidFill>
                <a:srgbClr val="000000"/>
              </a:solidFill>
            </a:endParaRPr>
          </a:p>
          <a:p>
            <a:pPr defTabSz="571500" eaLnBrk="0" hangingPunct="0">
              <a:lnSpc>
                <a:spcPct val="125000"/>
              </a:lnSpc>
              <a:spcAft>
                <a:spcPct val="40000"/>
              </a:spcAft>
              <a:buClr>
                <a:srgbClr val="8E258D"/>
              </a:buClr>
              <a:buSzPct val="85000"/>
              <a:tabLst>
                <a:tab pos="285750" algn="l"/>
              </a:tabLst>
              <a:defRPr/>
            </a:pPr>
            <a:r>
              <a:rPr lang="pl-PL" sz="1000" b="1" dirty="0" smtClean="0">
                <a:solidFill>
                  <a:srgbClr val="000000"/>
                </a:solidFill>
              </a:rPr>
              <a:t>Závislost </a:t>
            </a:r>
            <a:r>
              <a:rPr lang="pl-PL" sz="1000" b="1" dirty="0">
                <a:solidFill>
                  <a:srgbClr val="000000"/>
                </a:solidFill>
              </a:rPr>
              <a:t>na dovozu / zakoupené energie</a:t>
            </a:r>
          </a:p>
          <a:p>
            <a:pPr defTabSz="571500" eaLnBrk="0" hangingPunct="0">
              <a:lnSpc>
                <a:spcPct val="125000"/>
              </a:lnSpc>
              <a:spcAft>
                <a:spcPct val="40000"/>
              </a:spcAft>
              <a:buClr>
                <a:srgbClr val="8E258D"/>
              </a:buClr>
              <a:buSzPct val="85000"/>
              <a:tabLst>
                <a:tab pos="285750" algn="l"/>
              </a:tabLst>
              <a:defRPr/>
            </a:pPr>
            <a:endParaRPr lang="pl-PL" sz="1000" b="1" dirty="0" smtClean="0">
              <a:solidFill>
                <a:srgbClr val="000000"/>
              </a:solidFill>
            </a:endParaRP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rgbClr val="8E258D"/>
              </a:buClr>
              <a:buSzPct val="85000"/>
              <a:tabLst>
                <a:tab pos="285750" algn="l"/>
              </a:tabLst>
              <a:defRPr/>
            </a:pPr>
            <a:endParaRPr lang="hu-HU" sz="1000" b="1" dirty="0">
              <a:solidFill>
                <a:srgbClr val="000000"/>
              </a:solidFill>
            </a:endParaRP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rgbClr val="8E258D"/>
              </a:buClr>
              <a:buSzPct val="85000"/>
              <a:tabLst>
                <a:tab pos="285750" algn="l"/>
              </a:tabLst>
              <a:defRPr/>
            </a:pPr>
            <a:endParaRPr lang="hu-HU" sz="1100" b="1" dirty="0">
              <a:solidFill>
                <a:srgbClr val="000000"/>
              </a:solidFill>
            </a:endParaRP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rgbClr val="8E258D"/>
              </a:buClr>
              <a:buSzPct val="85000"/>
              <a:tabLst>
                <a:tab pos="285750" algn="l"/>
              </a:tabLst>
              <a:defRPr/>
            </a:pPr>
            <a:endParaRPr lang="hu-HU" sz="1000" b="1" dirty="0">
              <a:solidFill>
                <a:srgbClr val="000000"/>
              </a:solidFill>
            </a:endParaRP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rgbClr val="8E258D"/>
              </a:buClr>
              <a:buSzPct val="85000"/>
              <a:tabLst>
                <a:tab pos="285750" algn="l"/>
              </a:tabLst>
              <a:defRPr/>
            </a:pPr>
            <a:endParaRPr lang="hu-HU" sz="1000" b="1" dirty="0">
              <a:solidFill>
                <a:srgbClr val="000000"/>
              </a:solidFill>
            </a:endParaRP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rgbClr val="8E258D"/>
              </a:buClr>
              <a:buSzPct val="85000"/>
              <a:tabLst>
                <a:tab pos="285750" algn="l"/>
              </a:tabLst>
              <a:defRPr/>
            </a:pPr>
            <a:endParaRPr lang="hu-HU" sz="1000" b="1" dirty="0">
              <a:solidFill>
                <a:srgbClr val="000000"/>
              </a:solidFill>
            </a:endParaRP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rgbClr val="8E258D"/>
              </a:buClr>
              <a:buSzPct val="85000"/>
              <a:tabLst>
                <a:tab pos="285750" algn="l"/>
              </a:tabLst>
              <a:defRPr/>
            </a:pPr>
            <a:endParaRPr lang="hu-HU" sz="1000" b="1" dirty="0">
              <a:solidFill>
                <a:srgbClr val="000000"/>
              </a:solidFill>
            </a:endParaRP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rgbClr val="8E258D"/>
              </a:buClr>
              <a:buSzPct val="85000"/>
              <a:tabLst>
                <a:tab pos="285750" algn="l"/>
              </a:tabLst>
              <a:defRPr/>
            </a:pPr>
            <a:endParaRPr lang="hu-HU" sz="1000" b="1" dirty="0">
              <a:solidFill>
                <a:srgbClr val="000000"/>
              </a:solidFill>
            </a:endParaRP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rgbClr val="8E258D"/>
              </a:buClr>
              <a:buSzPct val="85000"/>
              <a:tabLst>
                <a:tab pos="285750" algn="l"/>
              </a:tabLst>
              <a:defRPr/>
            </a:pPr>
            <a:endParaRPr lang="hu-HU" sz="1000" b="1" dirty="0">
              <a:solidFill>
                <a:srgbClr val="000000"/>
              </a:solidFill>
            </a:endParaRP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rgbClr val="8E258D"/>
              </a:buClr>
              <a:buSzPct val="85000"/>
              <a:tabLst>
                <a:tab pos="285750" algn="l"/>
              </a:tabLst>
              <a:defRPr/>
            </a:pPr>
            <a:endParaRPr lang="hu-HU" sz="1000" b="1" dirty="0">
              <a:solidFill>
                <a:srgbClr val="000000"/>
              </a:solidFill>
            </a:endParaRP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rgbClr val="8E258D"/>
              </a:buClr>
              <a:buSzPct val="85000"/>
              <a:tabLst>
                <a:tab pos="285750" algn="l"/>
              </a:tabLst>
              <a:defRPr/>
            </a:pPr>
            <a:endParaRPr lang="hu-HU" sz="1000" b="1" dirty="0">
              <a:solidFill>
                <a:srgbClr val="000000"/>
              </a:solidFill>
            </a:endParaRPr>
          </a:p>
        </p:txBody>
      </p:sp>
      <p:sp>
        <p:nvSpPr>
          <p:cNvPr id="6" name="Line 11"/>
          <p:cNvSpPr>
            <a:spLocks noChangeShapeType="1"/>
          </p:cNvSpPr>
          <p:nvPr/>
        </p:nvSpPr>
        <p:spPr bwMode="auto">
          <a:xfrm>
            <a:off x="110536" y="2060848"/>
            <a:ext cx="1800200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endParaRPr lang="hu-HU" dirty="0">
              <a:solidFill>
                <a:srgbClr val="000000"/>
              </a:solidFill>
            </a:endParaRPr>
          </a:p>
        </p:txBody>
      </p:sp>
      <p:sp>
        <p:nvSpPr>
          <p:cNvPr id="7" name="Line 11"/>
          <p:cNvSpPr>
            <a:spLocks noChangeShapeType="1"/>
          </p:cNvSpPr>
          <p:nvPr/>
        </p:nvSpPr>
        <p:spPr bwMode="auto">
          <a:xfrm>
            <a:off x="110536" y="3789040"/>
            <a:ext cx="1800200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endParaRPr lang="hu-HU" dirty="0">
              <a:solidFill>
                <a:srgbClr val="000000"/>
              </a:solidFill>
            </a:endParaRPr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>
            <a:off x="110536" y="5020796"/>
            <a:ext cx="1800200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endParaRPr lang="hu-H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47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Cíle projektu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201718" y="1266124"/>
            <a:ext cx="6798736" cy="1500282"/>
          </a:xfrm>
        </p:spPr>
        <p:txBody>
          <a:bodyPr>
            <a:normAutofit fontScale="92500" lnSpcReduction="20000"/>
          </a:bodyPr>
          <a:lstStyle/>
          <a:p>
            <a:r>
              <a:rPr lang="cs-CZ" dirty="0" smtClean="0">
                <a:latin typeface="+mn-lt"/>
              </a:rPr>
              <a:t>Diverzifikace zemědělských aktivit, z</a:t>
            </a:r>
            <a:r>
              <a:rPr lang="cs-CZ" dirty="0" smtClean="0"/>
              <a:t>lepšování </a:t>
            </a:r>
            <a:r>
              <a:rPr lang="cs-CZ" dirty="0"/>
              <a:t>kvality života a zaměstnanosti ve venkovských </a:t>
            </a:r>
            <a:r>
              <a:rPr lang="cs-CZ" dirty="0" smtClean="0"/>
              <a:t>oblastech</a:t>
            </a:r>
            <a:endParaRPr lang="cs-CZ" dirty="0" smtClean="0">
              <a:latin typeface="+mn-lt"/>
            </a:endParaRPr>
          </a:p>
          <a:p>
            <a:pPr lvl="2">
              <a:spcAft>
                <a:spcPts val="800"/>
              </a:spcAft>
              <a:defRPr/>
            </a:pPr>
            <a:r>
              <a:rPr lang="cs-CZ" dirty="0">
                <a:latin typeface="+mn-lt"/>
              </a:rPr>
              <a:t>Rozvoj nezemědělské výroby a výstavba decentralizovaných zařízení</a:t>
            </a:r>
          </a:p>
          <a:p>
            <a:pPr lvl="2">
              <a:spcAft>
                <a:spcPts val="800"/>
              </a:spcAft>
              <a:defRPr/>
            </a:pPr>
            <a:r>
              <a:rPr lang="cs-CZ" dirty="0" smtClean="0">
                <a:latin typeface="+mn-lt"/>
              </a:rPr>
              <a:t>Zvyšování </a:t>
            </a:r>
            <a:r>
              <a:rPr lang="cs-CZ" dirty="0">
                <a:latin typeface="+mn-lt"/>
              </a:rPr>
              <a:t>zaměstnanosti prostřednictvím diverzifikace ekonomických aktivit zemědělských podniků</a:t>
            </a:r>
          </a:p>
          <a:p>
            <a:r>
              <a:rPr lang="cs-CZ" dirty="0">
                <a:latin typeface="+mn-lt"/>
              </a:rPr>
              <a:t>Zmírnění negativních dopadů změny klimatu </a:t>
            </a:r>
            <a:endParaRPr lang="cs-CZ" dirty="0" smtClean="0">
              <a:latin typeface="+mn-lt"/>
            </a:endParaRPr>
          </a:p>
          <a:p>
            <a:pPr lvl="2">
              <a:spcAft>
                <a:spcPts val="800"/>
              </a:spcAft>
              <a:defRPr/>
            </a:pPr>
            <a:r>
              <a:rPr lang="cs-CZ" dirty="0" smtClean="0">
                <a:latin typeface="+mn-lt"/>
              </a:rPr>
              <a:t>Výroba energie a biopaliv z obnovitelných zdrojů energie</a:t>
            </a:r>
          </a:p>
          <a:p>
            <a:pPr lvl="2">
              <a:spcAft>
                <a:spcPts val="800"/>
              </a:spcAft>
              <a:defRPr/>
            </a:pPr>
            <a:r>
              <a:rPr lang="cs-CZ" dirty="0" smtClean="0">
                <a:latin typeface="+mn-lt"/>
              </a:rPr>
              <a:t>Energetická soběstačnost zemědělských podniků a venkova</a:t>
            </a:r>
            <a:endParaRPr lang="hu-HU" dirty="0">
              <a:latin typeface="+mn-lt"/>
            </a:endParaRPr>
          </a:p>
        </p:txBody>
      </p:sp>
      <p:sp>
        <p:nvSpPr>
          <p:cNvPr id="4" name="Rectangle 44"/>
          <p:cNvSpPr>
            <a:spLocks noChangeArrowheads="1"/>
          </p:cNvSpPr>
          <p:nvPr/>
        </p:nvSpPr>
        <p:spPr bwMode="blackWhite">
          <a:xfrm>
            <a:off x="2160463" y="2744952"/>
            <a:ext cx="6839991" cy="252000"/>
          </a:xfrm>
          <a:prstGeom prst="rect">
            <a:avLst/>
          </a:prstGeom>
          <a:solidFill>
            <a:srgbClr val="0C2D83"/>
          </a:solidFill>
          <a:ln w="3175">
            <a:solidFill>
              <a:srgbClr val="0C2D83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/>
          <a:lstStyle/>
          <a:p>
            <a:pPr algn="ctr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rgbClr val="8E258D"/>
              </a:buClr>
              <a:buSzPct val="85000"/>
              <a:tabLst>
                <a:tab pos="285750" algn="l"/>
              </a:tabLst>
            </a:pPr>
            <a:r>
              <a:rPr lang="cs-CZ" sz="1000" b="1" dirty="0">
                <a:solidFill>
                  <a:srgbClr val="FFFFFF"/>
                </a:solidFill>
              </a:rPr>
              <a:t>Cíle projektu</a:t>
            </a:r>
            <a:endParaRPr lang="en-GB" sz="1000" b="1" dirty="0">
              <a:solidFill>
                <a:srgbClr val="FFFFFF"/>
              </a:solidFill>
            </a:endParaRPr>
          </a:p>
        </p:txBody>
      </p:sp>
      <p:sp>
        <p:nvSpPr>
          <p:cNvPr id="5" name="Rectangle 46"/>
          <p:cNvSpPr>
            <a:spLocks noChangeArrowheads="1"/>
          </p:cNvSpPr>
          <p:nvPr/>
        </p:nvSpPr>
        <p:spPr bwMode="blackWhite">
          <a:xfrm>
            <a:off x="2160462" y="927382"/>
            <a:ext cx="6839993" cy="252000"/>
          </a:xfrm>
          <a:prstGeom prst="rect">
            <a:avLst/>
          </a:prstGeom>
          <a:solidFill>
            <a:srgbClr val="8AA5CB"/>
          </a:solidFill>
          <a:ln w="3175">
            <a:solidFill>
              <a:srgbClr val="8AA5CB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/>
          <a:lstStyle/>
          <a:p>
            <a:pPr algn="ctr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rgbClr val="8E258D"/>
              </a:buClr>
              <a:buSzPct val="85000"/>
              <a:tabLst>
                <a:tab pos="285750" algn="l"/>
              </a:tabLst>
            </a:pPr>
            <a:r>
              <a:rPr lang="cs-CZ" sz="1000" b="1" dirty="0">
                <a:solidFill>
                  <a:srgbClr val="FFFFFF"/>
                </a:solidFill>
              </a:rPr>
              <a:t>Rozvojové cíle opatření</a:t>
            </a:r>
            <a:endParaRPr lang="en-GB" sz="1000" b="1" dirty="0">
              <a:solidFill>
                <a:srgbClr val="FFFFFF"/>
              </a:solidFill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gray">
          <a:xfrm>
            <a:off x="2160464" y="3068960"/>
            <a:ext cx="6839992" cy="290209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lvl="2">
              <a:spcBef>
                <a:spcPts val="600"/>
              </a:spcBef>
              <a:buClr>
                <a:srgbClr val="97989A"/>
              </a:buClr>
              <a:defRPr/>
            </a:pPr>
            <a:r>
              <a:rPr lang="en-US" sz="1000" b="1" dirty="0" err="1">
                <a:solidFill>
                  <a:srgbClr val="00338D"/>
                </a:solidFill>
                <a:cs typeface="Arial" pitchFamily="34" charset="0"/>
              </a:rPr>
              <a:t>Stabilizace</a:t>
            </a:r>
            <a:r>
              <a:rPr lang="en-US" sz="1000" b="1" dirty="0">
                <a:solidFill>
                  <a:srgbClr val="00338D"/>
                </a:solidFill>
                <a:cs typeface="Arial" pitchFamily="34" charset="0"/>
              </a:rPr>
              <a:t> cash flow a </a:t>
            </a:r>
            <a:r>
              <a:rPr lang="en-US" sz="1000" b="1" dirty="0" err="1">
                <a:solidFill>
                  <a:srgbClr val="00338D"/>
                </a:solidFill>
                <a:cs typeface="Arial" pitchFamily="34" charset="0"/>
              </a:rPr>
              <a:t>příjmů</a:t>
            </a:r>
            <a:endParaRPr lang="en-US" sz="1000" b="1" dirty="0">
              <a:solidFill>
                <a:srgbClr val="00338D"/>
              </a:solidFill>
              <a:cs typeface="Arial" pitchFamily="34" charset="0"/>
            </a:endParaRPr>
          </a:p>
          <a:p>
            <a:pPr marL="177800" lvl="2" indent="-177800">
              <a:spcBef>
                <a:spcPts val="600"/>
              </a:spcBef>
              <a:spcAft>
                <a:spcPts val="800"/>
              </a:spcAft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dirty="0" smtClean="0">
                <a:solidFill>
                  <a:srgbClr val="000000"/>
                </a:solidFill>
              </a:rPr>
              <a:t>Zlepšení cash </a:t>
            </a:r>
            <a:r>
              <a:rPr lang="cs-CZ" sz="1000" dirty="0" err="1" smtClean="0">
                <a:solidFill>
                  <a:srgbClr val="000000"/>
                </a:solidFill>
              </a:rPr>
              <a:t>flow</a:t>
            </a:r>
            <a:r>
              <a:rPr lang="cs-CZ" sz="1000" dirty="0" smtClean="0">
                <a:solidFill>
                  <a:srgbClr val="000000"/>
                </a:solidFill>
              </a:rPr>
              <a:t> a ekonomických výsledků</a:t>
            </a:r>
          </a:p>
          <a:p>
            <a:pPr marL="0" lvl="2">
              <a:buClr>
                <a:srgbClr val="97989A"/>
              </a:buClr>
              <a:defRPr/>
            </a:pPr>
            <a:r>
              <a:rPr lang="pl-PL" sz="1000" b="1" dirty="0">
                <a:solidFill>
                  <a:srgbClr val="00338D"/>
                </a:solidFill>
                <a:cs typeface="Arial" pitchFamily="34" charset="0"/>
              </a:rPr>
              <a:t>Stabilizace a vytváření pracovních míst</a:t>
            </a:r>
          </a:p>
          <a:p>
            <a:pPr marL="177800" lvl="2" indent="-177800">
              <a:spcBef>
                <a:spcPts val="600"/>
              </a:spcBef>
              <a:spcAft>
                <a:spcPts val="800"/>
              </a:spcAft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dirty="0">
                <a:solidFill>
                  <a:srgbClr val="000000"/>
                </a:solidFill>
                <a:cs typeface="Arial" pitchFamily="34" charset="0"/>
              </a:rPr>
              <a:t>Tvorba pracovních míst související s provozem bioplynové stanice (příprav vstupu, obsluha, sklizeň kukuřice, atd.) </a:t>
            </a:r>
            <a:endParaRPr lang="cs-CZ" sz="1000" dirty="0" smtClean="0">
              <a:solidFill>
                <a:srgbClr val="000000"/>
              </a:solidFill>
            </a:endParaRPr>
          </a:p>
          <a:p>
            <a:r>
              <a:rPr lang="cs-CZ" sz="1000" b="1" dirty="0">
                <a:solidFill>
                  <a:srgbClr val="00338D"/>
                </a:solidFill>
                <a:cs typeface="Arial" pitchFamily="34" charset="0"/>
              </a:rPr>
              <a:t>Diverzifikace podnikatelských aktivit</a:t>
            </a:r>
          </a:p>
          <a:p>
            <a:pPr marL="177800" lvl="2" indent="-177800">
              <a:spcBef>
                <a:spcPts val="600"/>
              </a:spcBef>
              <a:spcAft>
                <a:spcPts val="800"/>
              </a:spcAft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dirty="0" smtClean="0">
                <a:solidFill>
                  <a:srgbClr val="000000"/>
                </a:solidFill>
                <a:cs typeface="Arial" pitchFamily="34" charset="0"/>
              </a:rPr>
              <a:t>Výstavba bioplynové stanice za účelem zpracování </a:t>
            </a:r>
            <a:r>
              <a:rPr lang="cs-CZ" sz="1000" dirty="0" smtClean="0">
                <a:solidFill>
                  <a:srgbClr val="000000"/>
                </a:solidFill>
              </a:rPr>
              <a:t>druhotných zemědělských materiálů a udržení živočišné výroby</a:t>
            </a:r>
          </a:p>
          <a:p>
            <a:pPr marL="0" lvl="2">
              <a:spcBef>
                <a:spcPts val="600"/>
              </a:spcBef>
              <a:buClr>
                <a:srgbClr val="97989A"/>
              </a:buClr>
              <a:defRPr/>
            </a:pPr>
            <a:r>
              <a:rPr lang="pl-PL" sz="1000" b="1" dirty="0" smtClean="0">
                <a:solidFill>
                  <a:srgbClr val="00338D"/>
                </a:solidFill>
                <a:cs typeface="Arial" pitchFamily="34" charset="0"/>
              </a:rPr>
              <a:t>Využití </a:t>
            </a:r>
            <a:r>
              <a:rPr lang="pl-PL" sz="1000" b="1" dirty="0">
                <a:solidFill>
                  <a:srgbClr val="00338D"/>
                </a:solidFill>
                <a:cs typeface="Arial" pitchFamily="34" charset="0"/>
              </a:rPr>
              <a:t>energie z obnovitelných zdrojů</a:t>
            </a:r>
          </a:p>
          <a:p>
            <a:pPr marL="177800" lvl="2" indent="-177800">
              <a:spcBef>
                <a:spcPts val="600"/>
              </a:spcBef>
              <a:spcAft>
                <a:spcPts val="300"/>
              </a:spcAft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dirty="0" smtClean="0">
                <a:solidFill>
                  <a:srgbClr val="000000"/>
                </a:solidFill>
              </a:rPr>
              <a:t>Výroba energie prostřednictvím zpracování biomasy v bioplynové stanici</a:t>
            </a:r>
            <a:endParaRPr lang="cs-CZ" sz="1000" dirty="0">
              <a:solidFill>
                <a:srgbClr val="000000"/>
              </a:solidFill>
            </a:endParaRPr>
          </a:p>
          <a:p>
            <a:pPr marL="177800" lvl="2" indent="-177800">
              <a:spcBef>
                <a:spcPts val="600"/>
              </a:spcBef>
              <a:spcAft>
                <a:spcPts val="800"/>
              </a:spcAft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dirty="0" smtClean="0">
                <a:solidFill>
                  <a:srgbClr val="000000"/>
                </a:solidFill>
                <a:cs typeface="Arial" pitchFamily="34" charset="0"/>
              </a:rPr>
              <a:t>Podpora energetické soběstačnosti společnosti</a:t>
            </a:r>
            <a:endParaRPr lang="cs-CZ" sz="1000" b="1" dirty="0" smtClean="0">
              <a:solidFill>
                <a:srgbClr val="00338D"/>
              </a:solidFill>
              <a:cs typeface="Arial" pitchFamily="34" charset="0"/>
            </a:endParaRPr>
          </a:p>
          <a:p>
            <a:r>
              <a:rPr lang="cs-CZ" sz="1000" b="1" dirty="0">
                <a:solidFill>
                  <a:srgbClr val="00338D"/>
                </a:solidFill>
                <a:cs typeface="Arial" pitchFamily="34" charset="0"/>
              </a:rPr>
              <a:t>Využití hnoje, zbytků trávy a jiných pícnin</a:t>
            </a:r>
          </a:p>
          <a:p>
            <a:pPr marL="177800" lvl="2" indent="-177800">
              <a:spcBef>
                <a:spcPts val="600"/>
              </a:spcBef>
              <a:spcAft>
                <a:spcPts val="800"/>
              </a:spcAft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dirty="0" smtClean="0">
                <a:solidFill>
                  <a:srgbClr val="000000"/>
                </a:solidFill>
                <a:cs typeface="Arial" pitchFamily="34" charset="0"/>
              </a:rPr>
              <a:t>Zhodnocení přebytků </a:t>
            </a:r>
            <a:r>
              <a:rPr lang="cs-CZ" sz="1000" dirty="0">
                <a:solidFill>
                  <a:srgbClr val="000000"/>
                </a:solidFill>
                <a:cs typeface="Arial" pitchFamily="34" charset="0"/>
              </a:rPr>
              <a:t>a odpadů z rostlinné </a:t>
            </a:r>
            <a:r>
              <a:rPr lang="cs-CZ" sz="1000" dirty="0" smtClean="0">
                <a:solidFill>
                  <a:srgbClr val="000000"/>
                </a:solidFill>
                <a:cs typeface="Arial" pitchFamily="34" charset="0"/>
              </a:rPr>
              <a:t>výroby a chlévské mrvy (biomasy se značným množstvím nevyužité energie) v podobě vstupu do bioplynové stanice </a:t>
            </a:r>
            <a:endParaRPr lang="cs-CZ" sz="1000" b="1" dirty="0" smtClean="0">
              <a:solidFill>
                <a:srgbClr val="00338D"/>
              </a:solidFill>
              <a:cs typeface="Arial" pitchFamily="34" charset="0"/>
            </a:endParaRPr>
          </a:p>
        </p:txBody>
      </p:sp>
      <p:sp>
        <p:nvSpPr>
          <p:cNvPr id="8" name="AutoShape 47"/>
          <p:cNvSpPr>
            <a:spLocks noChangeArrowheads="1"/>
          </p:cNvSpPr>
          <p:nvPr/>
        </p:nvSpPr>
        <p:spPr bwMode="auto">
          <a:xfrm>
            <a:off x="124148" y="1268760"/>
            <a:ext cx="1923054" cy="751437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r>
              <a:rPr lang="hu-HU" sz="1000" b="1" dirty="0">
                <a:solidFill>
                  <a:srgbClr val="000000"/>
                </a:solidFill>
              </a:rPr>
              <a:t>Různorodost zemědělských aktivit ve směru nezemědělské produkce</a:t>
            </a:r>
            <a:endParaRPr lang="en-GB" sz="1000" b="1" dirty="0">
              <a:solidFill>
                <a:srgbClr val="000000"/>
              </a:solidFill>
            </a:endParaRPr>
          </a:p>
        </p:txBody>
      </p:sp>
      <p:sp>
        <p:nvSpPr>
          <p:cNvPr id="15" name="AutoShape 47"/>
          <p:cNvSpPr>
            <a:spLocks noChangeArrowheads="1"/>
          </p:cNvSpPr>
          <p:nvPr/>
        </p:nvSpPr>
        <p:spPr bwMode="auto">
          <a:xfrm>
            <a:off x="124146" y="3037937"/>
            <a:ext cx="2036316" cy="871838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r>
              <a:rPr lang="hu-HU" sz="1000" b="1" dirty="0">
                <a:solidFill>
                  <a:srgbClr val="000000"/>
                </a:solidFill>
              </a:rPr>
              <a:t>Neprofitabilní obchodní aktivity (chov </a:t>
            </a:r>
            <a:r>
              <a:rPr lang="hu-HU" sz="1000" b="1" dirty="0" smtClean="0">
                <a:solidFill>
                  <a:srgbClr val="000000"/>
                </a:solidFill>
              </a:rPr>
              <a:t>prasat)</a:t>
            </a:r>
            <a:endParaRPr lang="hu-HU" sz="1000" b="1" dirty="0">
              <a:solidFill>
                <a:srgbClr val="000000"/>
              </a:solidFill>
            </a:endParaRPr>
          </a:p>
        </p:txBody>
      </p:sp>
      <p:sp>
        <p:nvSpPr>
          <p:cNvPr id="17" name="AutoShape 47"/>
          <p:cNvSpPr>
            <a:spLocks noChangeArrowheads="1"/>
          </p:cNvSpPr>
          <p:nvPr/>
        </p:nvSpPr>
        <p:spPr bwMode="auto">
          <a:xfrm>
            <a:off x="124146" y="2091219"/>
            <a:ext cx="1923055" cy="664473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r>
              <a:rPr lang="hu-HU" sz="1000" b="1" dirty="0">
                <a:solidFill>
                  <a:srgbClr val="000000"/>
                </a:solidFill>
              </a:rPr>
              <a:t>Podpora využívání obnovitelných zdrojů energie</a:t>
            </a:r>
            <a:endParaRPr lang="en-GB" sz="1000" b="1" dirty="0">
              <a:solidFill>
                <a:srgbClr val="000000"/>
              </a:solidFill>
            </a:endParaRPr>
          </a:p>
        </p:txBody>
      </p:sp>
      <p:sp>
        <p:nvSpPr>
          <p:cNvPr id="11" name="AutoShape 47"/>
          <p:cNvSpPr>
            <a:spLocks noChangeArrowheads="1"/>
          </p:cNvSpPr>
          <p:nvPr/>
        </p:nvSpPr>
        <p:spPr bwMode="auto">
          <a:xfrm>
            <a:off x="124145" y="3982482"/>
            <a:ext cx="1923054" cy="609955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r>
              <a:rPr lang="hu-HU" sz="1000" b="1" dirty="0">
                <a:solidFill>
                  <a:srgbClr val="000000"/>
                </a:solidFill>
              </a:rPr>
              <a:t>Potřeba zachování chovu dobytka prostřednictvím diverzifikace zemědělských činností</a:t>
            </a:r>
          </a:p>
        </p:txBody>
      </p:sp>
      <p:sp>
        <p:nvSpPr>
          <p:cNvPr id="12" name="AutoShape 47"/>
          <p:cNvSpPr>
            <a:spLocks noChangeArrowheads="1"/>
          </p:cNvSpPr>
          <p:nvPr/>
        </p:nvSpPr>
        <p:spPr bwMode="auto">
          <a:xfrm>
            <a:off x="124145" y="5463886"/>
            <a:ext cx="1923055" cy="507170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r>
              <a:rPr lang="pl-PL" sz="1000" b="1" dirty="0">
                <a:solidFill>
                  <a:srgbClr val="000000"/>
                </a:solidFill>
              </a:rPr>
              <a:t>Nevyužité odpady z polí, luk a organický odpad</a:t>
            </a:r>
          </a:p>
        </p:txBody>
      </p:sp>
      <p:sp>
        <p:nvSpPr>
          <p:cNvPr id="13" name="AutoShape 47"/>
          <p:cNvSpPr>
            <a:spLocks noChangeArrowheads="1"/>
          </p:cNvSpPr>
          <p:nvPr/>
        </p:nvSpPr>
        <p:spPr bwMode="auto">
          <a:xfrm>
            <a:off x="124144" y="4723316"/>
            <a:ext cx="1923055" cy="649689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r>
              <a:rPr lang="pl-PL" sz="1000" b="1" dirty="0">
                <a:solidFill>
                  <a:srgbClr val="000000"/>
                </a:solidFill>
              </a:rPr>
              <a:t>Závislost na dovozu / zakoupené energie</a:t>
            </a:r>
          </a:p>
        </p:txBody>
      </p:sp>
    </p:spTree>
    <p:extLst>
      <p:ext uri="{BB962C8B-B14F-4D97-AF65-F5344CB8AC3E}">
        <p14:creationId xmlns:p14="http://schemas.microsoft.com/office/powerpoint/2010/main" val="138905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</a:t>
            </a:r>
            <a:r>
              <a:rPr lang="cs-CZ" dirty="0" err="1" smtClean="0"/>
              <a:t>inančí</a:t>
            </a:r>
            <a:r>
              <a:rPr lang="cs-CZ" dirty="0" smtClean="0"/>
              <a:t> a technická implementace</a:t>
            </a:r>
            <a:endParaRPr lang="en-GB" dirty="0"/>
          </a:p>
        </p:txBody>
      </p:sp>
      <p:sp>
        <p:nvSpPr>
          <p:cNvPr id="5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443952" y="2861049"/>
            <a:ext cx="6660034" cy="3232247"/>
          </a:xfrm>
        </p:spPr>
        <p:txBody>
          <a:bodyPr>
            <a:noAutofit/>
          </a:bodyPr>
          <a:lstStyle/>
          <a:p>
            <a:r>
              <a:rPr lang="cs-CZ" dirty="0" smtClean="0"/>
              <a:t>Žádost o dotaci</a:t>
            </a:r>
            <a:endParaRPr lang="en-GB" dirty="0" smtClean="0"/>
          </a:p>
          <a:p>
            <a:pPr lvl="2"/>
            <a:r>
              <a:rPr lang="hu-HU" dirty="0" smtClean="0"/>
              <a:t>Žádost o dotaci byla zpracovávána společně s firmou AgroConsult Bohemia s.r.o.</a:t>
            </a:r>
          </a:p>
          <a:p>
            <a:pPr lvl="2"/>
            <a:r>
              <a:rPr lang="cs-CZ" dirty="0" smtClean="0"/>
              <a:t>Od podání žádosti po podpis smlouvy o dotaci uběhlo 6 měsíců</a:t>
            </a:r>
            <a:endParaRPr lang="en-GB" dirty="0" smtClean="0"/>
          </a:p>
          <a:p>
            <a:r>
              <a:rPr lang="cs-CZ" dirty="0" smtClean="0"/>
              <a:t>Technická implementace</a:t>
            </a:r>
            <a:endParaRPr lang="hu-HU" dirty="0" smtClean="0"/>
          </a:p>
          <a:p>
            <a:pPr lvl="2"/>
            <a:r>
              <a:rPr lang="hu-HU" dirty="0" smtClean="0"/>
              <a:t>O stavební povolení u Energetického regulačního úřadu žádala zemědělská společnost sama</a:t>
            </a:r>
          </a:p>
          <a:p>
            <a:pPr lvl="2"/>
            <a:r>
              <a:rPr lang="hu-HU" dirty="0" smtClean="0"/>
              <a:t>Zemědělská společnost si dopředu vyjednala podmínky a odběr energie od EON</a:t>
            </a:r>
          </a:p>
          <a:p>
            <a:pPr lvl="2"/>
            <a:r>
              <a:rPr lang="hu-HU" dirty="0" smtClean="0"/>
              <a:t>Technická implementace byla zahájena po podpisu smlouvy v září 2010</a:t>
            </a:r>
          </a:p>
          <a:p>
            <a:pPr lvl="2"/>
            <a:r>
              <a:rPr lang="hu-HU" dirty="0" smtClean="0"/>
              <a:t>Samotná montáž a realizace trvala 13 měsíců</a:t>
            </a:r>
          </a:p>
          <a:p>
            <a:r>
              <a:rPr lang="cs-CZ" dirty="0" smtClean="0"/>
              <a:t>Finanční implementace</a:t>
            </a:r>
            <a:endParaRPr lang="en-GB" dirty="0" smtClean="0"/>
          </a:p>
          <a:p>
            <a:pPr lvl="2"/>
            <a:r>
              <a:rPr lang="hu-HU" dirty="0" smtClean="0"/>
              <a:t>Jednorázová platba typu ex-post</a:t>
            </a:r>
          </a:p>
          <a:p>
            <a:pPr lvl="2"/>
            <a:r>
              <a:rPr lang="hu-HU" dirty="0" smtClean="0"/>
              <a:t>Nebyly vypláceny zálohy</a:t>
            </a:r>
          </a:p>
          <a:p>
            <a:pPr lvl="2"/>
            <a:r>
              <a:rPr lang="cs-CZ" dirty="0" smtClean="0"/>
              <a:t>Proplácení plateb </a:t>
            </a:r>
            <a:r>
              <a:rPr lang="cs-CZ" dirty="0"/>
              <a:t>ze strany </a:t>
            </a:r>
            <a:r>
              <a:rPr lang="cs-CZ" dirty="0" smtClean="0"/>
              <a:t>PA bylo bez problémů a včas</a:t>
            </a:r>
          </a:p>
          <a:p>
            <a:pPr lvl="2"/>
            <a:r>
              <a:rPr lang="cs-CZ" dirty="0" smtClean="0"/>
              <a:t>Spolufinancování bylo zabezpečeno úvěrem</a:t>
            </a:r>
            <a:endParaRPr lang="hu-HU" dirty="0" smtClean="0"/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blackWhite">
          <a:xfrm>
            <a:off x="215152" y="2655574"/>
            <a:ext cx="2126038" cy="3384376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/>
          <a:lstStyle/>
          <a:p>
            <a:pPr defTabSz="571500" eaLnBrk="0" hangingPunct="0">
              <a:buClr>
                <a:srgbClr val="8E258D"/>
              </a:buClr>
              <a:buSzPct val="85000"/>
              <a:tabLst>
                <a:tab pos="285750" algn="l"/>
              </a:tabLst>
            </a:pPr>
            <a:r>
              <a:rPr lang="cs-CZ" sz="1000" b="1" dirty="0" smtClean="0">
                <a:solidFill>
                  <a:srgbClr val="000000"/>
                </a:solidFill>
              </a:rPr>
              <a:t>Celková doba realizace projektu</a:t>
            </a:r>
            <a:endParaRPr lang="cs-CZ" sz="1000" b="1" dirty="0">
              <a:solidFill>
                <a:srgbClr val="000000"/>
              </a:solidFill>
            </a:endParaRPr>
          </a:p>
          <a:p>
            <a:pPr>
              <a:lnSpc>
                <a:spcPct val="130000"/>
              </a:lnSpc>
            </a:pPr>
            <a:r>
              <a:rPr lang="cs-CZ" sz="600" dirty="0" smtClean="0">
                <a:solidFill>
                  <a:srgbClr val="000000"/>
                </a:solidFill>
              </a:rPr>
              <a:t>(podání žádosti o dotaci – závěrečná platba)</a:t>
            </a:r>
            <a:endParaRPr lang="cs-CZ" sz="600" dirty="0">
              <a:solidFill>
                <a:srgbClr val="000000"/>
              </a:solidFill>
            </a:endParaRPr>
          </a:p>
          <a:p>
            <a:pPr marL="85725" indent="-85725">
              <a:lnSpc>
                <a:spcPct val="130000"/>
              </a:lnSpc>
            </a:pPr>
            <a:r>
              <a:rPr lang="cs-CZ" sz="1000" dirty="0" smtClean="0">
                <a:solidFill>
                  <a:srgbClr val="000000"/>
                </a:solidFill>
              </a:rPr>
              <a:t>18 měsíců</a:t>
            </a:r>
            <a:endParaRPr lang="cs-CZ" sz="1000" dirty="0">
              <a:solidFill>
                <a:srgbClr val="000000"/>
              </a:solidFill>
            </a:endParaRPr>
          </a:p>
          <a:p>
            <a:pPr marL="85725" indent="-85725">
              <a:lnSpc>
                <a:spcPct val="130000"/>
              </a:lnSpc>
            </a:pPr>
            <a:endParaRPr lang="cs-CZ" sz="800" b="1" dirty="0" smtClean="0">
              <a:solidFill>
                <a:srgbClr val="000000"/>
              </a:solidFill>
            </a:endParaRPr>
          </a:p>
          <a:p>
            <a:pPr defTabSz="571500" eaLnBrk="0" hangingPunct="0">
              <a:lnSpc>
                <a:spcPct val="130000"/>
              </a:lnSpc>
              <a:buClr>
                <a:srgbClr val="8E258D"/>
              </a:buClr>
              <a:buSzPct val="85000"/>
              <a:tabLst>
                <a:tab pos="285750" algn="l"/>
              </a:tabLst>
            </a:pPr>
            <a:r>
              <a:rPr lang="cs-CZ" sz="1000" b="1" dirty="0">
                <a:solidFill>
                  <a:srgbClr val="000000"/>
                </a:solidFill>
              </a:rPr>
              <a:t>Fyzická realizace projektu</a:t>
            </a:r>
            <a:endParaRPr lang="en-US" sz="1000" b="1" dirty="0">
              <a:solidFill>
                <a:srgbClr val="000000"/>
              </a:solidFill>
            </a:endParaRPr>
          </a:p>
          <a:p>
            <a:pPr>
              <a:lnSpc>
                <a:spcPct val="130000"/>
              </a:lnSpc>
            </a:pPr>
            <a:r>
              <a:rPr lang="en-US" sz="600" dirty="0">
                <a:solidFill>
                  <a:srgbClr val="000000"/>
                </a:solidFill>
              </a:rPr>
              <a:t>(</a:t>
            </a:r>
            <a:r>
              <a:rPr lang="cs-CZ" sz="600" dirty="0">
                <a:solidFill>
                  <a:srgbClr val="000000"/>
                </a:solidFill>
              </a:rPr>
              <a:t>podpis smlouvy o </a:t>
            </a:r>
            <a:r>
              <a:rPr lang="cs-CZ" sz="600" dirty="0" smtClean="0">
                <a:solidFill>
                  <a:srgbClr val="000000"/>
                </a:solidFill>
              </a:rPr>
              <a:t>dotaci – závěrečná platba</a:t>
            </a:r>
            <a:r>
              <a:rPr lang="en-US" sz="600" dirty="0" smtClean="0">
                <a:solidFill>
                  <a:srgbClr val="000000"/>
                </a:solidFill>
              </a:rPr>
              <a:t>)</a:t>
            </a:r>
            <a:endParaRPr lang="cs-CZ" sz="600" dirty="0" smtClean="0">
              <a:solidFill>
                <a:srgbClr val="000000"/>
              </a:solidFill>
            </a:endParaRPr>
          </a:p>
          <a:p>
            <a:pPr>
              <a:lnSpc>
                <a:spcPct val="130000"/>
              </a:lnSpc>
            </a:pPr>
            <a:r>
              <a:rPr lang="cs-CZ" sz="1000" dirty="0" smtClean="0">
                <a:solidFill>
                  <a:srgbClr val="000000"/>
                </a:solidFill>
              </a:rPr>
              <a:t>13 měsíců</a:t>
            </a:r>
          </a:p>
          <a:p>
            <a:pPr indent="-85725" defTabSz="571500" eaLnBrk="0" hangingPunct="0">
              <a:lnSpc>
                <a:spcPct val="130000"/>
              </a:lnSpc>
              <a:buClr>
                <a:srgbClr val="8E258D"/>
              </a:buClr>
              <a:buSzPct val="85000"/>
              <a:tabLst>
                <a:tab pos="285750" algn="l"/>
              </a:tabLst>
            </a:pPr>
            <a:endParaRPr lang="cs-CZ" sz="1000" b="1" dirty="0" smtClean="0">
              <a:solidFill>
                <a:srgbClr val="000000"/>
              </a:solidFill>
            </a:endParaRPr>
          </a:p>
          <a:p>
            <a:pPr indent="-85725" defTabSz="571500" eaLnBrk="0" hangingPunct="0">
              <a:lnSpc>
                <a:spcPct val="130000"/>
              </a:lnSpc>
              <a:buClr>
                <a:srgbClr val="8E258D"/>
              </a:buClr>
              <a:buSzPct val="85000"/>
              <a:tabLst>
                <a:tab pos="285750" algn="l"/>
              </a:tabLst>
            </a:pPr>
            <a:r>
              <a:rPr lang="cs-CZ" sz="1000" b="1" dirty="0" smtClean="0">
                <a:solidFill>
                  <a:srgbClr val="000000"/>
                </a:solidFill>
              </a:rPr>
              <a:t>Celkové </a:t>
            </a:r>
            <a:r>
              <a:rPr lang="cs-CZ" sz="1000" b="1" dirty="0">
                <a:solidFill>
                  <a:srgbClr val="000000"/>
                </a:solidFill>
              </a:rPr>
              <a:t>výdaje</a:t>
            </a:r>
            <a:endParaRPr lang="en-GB" sz="1000" b="1" dirty="0">
              <a:solidFill>
                <a:srgbClr val="000000"/>
              </a:solidFill>
            </a:endParaRPr>
          </a:p>
          <a:p>
            <a:pPr>
              <a:lnSpc>
                <a:spcPct val="150000"/>
              </a:lnSpc>
            </a:pPr>
            <a:r>
              <a:rPr lang="cs-CZ" sz="1000" dirty="0" smtClean="0">
                <a:solidFill>
                  <a:srgbClr val="000000"/>
                </a:solidFill>
              </a:rPr>
              <a:t>80 </a:t>
            </a:r>
            <a:r>
              <a:rPr lang="cs-CZ" sz="1000" dirty="0">
                <a:solidFill>
                  <a:srgbClr val="000000"/>
                </a:solidFill>
              </a:rPr>
              <a:t>956 809 Kč (celkem)</a:t>
            </a:r>
          </a:p>
          <a:p>
            <a:pPr>
              <a:lnSpc>
                <a:spcPct val="150000"/>
              </a:lnSpc>
            </a:pPr>
            <a:r>
              <a:rPr lang="cs-CZ" sz="1000" dirty="0" smtClean="0">
                <a:solidFill>
                  <a:srgbClr val="000000"/>
                </a:solidFill>
              </a:rPr>
              <a:t>67 </a:t>
            </a:r>
            <a:r>
              <a:rPr lang="cs-CZ" sz="1000" dirty="0">
                <a:solidFill>
                  <a:srgbClr val="000000"/>
                </a:solidFill>
              </a:rPr>
              <a:t>464 008 Kč (způsobilé)</a:t>
            </a:r>
          </a:p>
          <a:p>
            <a:pPr indent="-85725" defTabSz="571500" eaLnBrk="0" hangingPunct="0">
              <a:lnSpc>
                <a:spcPct val="130000"/>
              </a:lnSpc>
              <a:buClr>
                <a:srgbClr val="8E258D"/>
              </a:buClr>
              <a:buSzPct val="85000"/>
              <a:tabLst>
                <a:tab pos="285750" algn="l"/>
              </a:tabLst>
            </a:pPr>
            <a:endParaRPr lang="cs-CZ" sz="1000" b="1" dirty="0" smtClean="0">
              <a:solidFill>
                <a:srgbClr val="000000"/>
              </a:solidFill>
            </a:endParaRPr>
          </a:p>
          <a:p>
            <a:pPr indent="-85725" defTabSz="571500" eaLnBrk="0" hangingPunct="0">
              <a:lnSpc>
                <a:spcPct val="130000"/>
              </a:lnSpc>
              <a:buClr>
                <a:srgbClr val="8E258D"/>
              </a:buClr>
              <a:buSzPct val="85000"/>
              <a:tabLst>
                <a:tab pos="285750" algn="l"/>
              </a:tabLst>
            </a:pPr>
            <a:r>
              <a:rPr lang="cs-CZ" sz="1000" b="1" dirty="0" smtClean="0">
                <a:solidFill>
                  <a:srgbClr val="000000"/>
                </a:solidFill>
              </a:rPr>
              <a:t>Podpora </a:t>
            </a:r>
            <a:r>
              <a:rPr lang="cs-CZ" sz="1000" b="1" dirty="0">
                <a:solidFill>
                  <a:srgbClr val="000000"/>
                </a:solidFill>
              </a:rPr>
              <a:t>PRV</a:t>
            </a:r>
            <a:endParaRPr lang="en-GB" sz="1000" b="1" dirty="0">
              <a:solidFill>
                <a:srgbClr val="000000"/>
              </a:solidFill>
            </a:endParaRPr>
          </a:p>
          <a:p>
            <a:pPr marL="85725" indent="-85725">
              <a:lnSpc>
                <a:spcPct val="150000"/>
              </a:lnSpc>
            </a:pPr>
            <a:r>
              <a:rPr lang="cs-CZ" sz="1000" dirty="0">
                <a:solidFill>
                  <a:srgbClr val="000000"/>
                </a:solidFill>
              </a:rPr>
              <a:t>20 239 202 Kč</a:t>
            </a:r>
          </a:p>
          <a:p>
            <a:pPr indent="-85725" defTabSz="571500" eaLnBrk="0" hangingPunct="0">
              <a:lnSpc>
                <a:spcPct val="130000"/>
              </a:lnSpc>
              <a:buClr>
                <a:srgbClr val="8E258D"/>
              </a:buClr>
              <a:buSzPct val="85000"/>
              <a:tabLst>
                <a:tab pos="285750" algn="l"/>
              </a:tabLst>
            </a:pPr>
            <a:endParaRPr lang="cs-CZ" sz="1000" b="1" dirty="0" smtClean="0">
              <a:solidFill>
                <a:srgbClr val="000000"/>
              </a:solidFill>
            </a:endParaRPr>
          </a:p>
          <a:p>
            <a:pPr indent="-85725" defTabSz="571500" eaLnBrk="0" hangingPunct="0">
              <a:lnSpc>
                <a:spcPct val="130000"/>
              </a:lnSpc>
              <a:buClr>
                <a:srgbClr val="8E258D"/>
              </a:buClr>
              <a:buSzPct val="85000"/>
              <a:tabLst>
                <a:tab pos="285750" algn="l"/>
              </a:tabLst>
            </a:pPr>
            <a:r>
              <a:rPr lang="cs-CZ" sz="1000" b="1" dirty="0" smtClean="0">
                <a:solidFill>
                  <a:srgbClr val="000000"/>
                </a:solidFill>
              </a:rPr>
              <a:t>Procento </a:t>
            </a:r>
            <a:r>
              <a:rPr lang="cs-CZ" sz="1000" b="1" dirty="0">
                <a:solidFill>
                  <a:srgbClr val="000000"/>
                </a:solidFill>
              </a:rPr>
              <a:t>dotace</a:t>
            </a:r>
            <a:endParaRPr lang="en-GB" sz="1000" b="1" dirty="0">
              <a:solidFill>
                <a:srgbClr val="000000"/>
              </a:solidFill>
            </a:endParaRPr>
          </a:p>
          <a:p>
            <a:pPr marL="85725" indent="-85725">
              <a:lnSpc>
                <a:spcPct val="150000"/>
              </a:lnSpc>
            </a:pPr>
            <a:r>
              <a:rPr lang="hu-HU" sz="1000" dirty="0">
                <a:solidFill>
                  <a:srgbClr val="000000"/>
                </a:solidFill>
              </a:rPr>
              <a:t>	</a:t>
            </a:r>
            <a:r>
              <a:rPr lang="cs-CZ" sz="1000" dirty="0" smtClean="0">
                <a:solidFill>
                  <a:srgbClr val="000000"/>
                </a:solidFill>
              </a:rPr>
              <a:t>30 </a:t>
            </a:r>
            <a:r>
              <a:rPr lang="hu-HU" sz="1000" dirty="0">
                <a:solidFill>
                  <a:srgbClr val="000000"/>
                </a:solidFill>
              </a:rPr>
              <a:t>%</a:t>
            </a:r>
            <a:endParaRPr lang="en-GB" sz="1000" dirty="0">
              <a:solidFill>
                <a:srgbClr val="000000"/>
              </a:solidFill>
            </a:endParaRPr>
          </a:p>
          <a:p>
            <a:pPr>
              <a:lnSpc>
                <a:spcPct val="130000"/>
              </a:lnSpc>
            </a:pPr>
            <a:endParaRPr lang="en-US" sz="1000" dirty="0">
              <a:solidFill>
                <a:srgbClr val="000000"/>
              </a:solidFill>
            </a:endParaRPr>
          </a:p>
          <a:p>
            <a:pPr marL="85725" indent="-85725">
              <a:lnSpc>
                <a:spcPct val="130000"/>
              </a:lnSpc>
            </a:pPr>
            <a:endParaRPr lang="en-US" sz="800" b="1" dirty="0">
              <a:solidFill>
                <a:srgbClr val="000000"/>
              </a:solidFill>
            </a:endParaRPr>
          </a:p>
        </p:txBody>
      </p:sp>
      <p:sp>
        <p:nvSpPr>
          <p:cNvPr id="47" name="AutoShape 2"/>
          <p:cNvSpPr>
            <a:spLocks noChangeArrowheads="1"/>
          </p:cNvSpPr>
          <p:nvPr/>
        </p:nvSpPr>
        <p:spPr bwMode="auto">
          <a:xfrm>
            <a:off x="3676948" y="1122490"/>
            <a:ext cx="5256584" cy="517525"/>
          </a:xfrm>
          <a:prstGeom prst="homePlate">
            <a:avLst>
              <a:gd name="adj" fmla="val 28077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hu-HU" dirty="0">
              <a:solidFill>
                <a:srgbClr val="000000"/>
              </a:solidFill>
            </a:endParaRPr>
          </a:p>
        </p:txBody>
      </p:sp>
      <p:sp>
        <p:nvSpPr>
          <p:cNvPr id="48" name="Line 7"/>
          <p:cNvSpPr>
            <a:spLocks noChangeShapeType="1"/>
          </p:cNvSpPr>
          <p:nvPr/>
        </p:nvSpPr>
        <p:spPr bwMode="auto">
          <a:xfrm flipV="1">
            <a:off x="3761270" y="1253616"/>
            <a:ext cx="4884230" cy="1"/>
          </a:xfrm>
          <a:prstGeom prst="line">
            <a:avLst/>
          </a:prstGeom>
          <a:noFill/>
          <a:ln w="12699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hu-HU" dirty="0">
              <a:solidFill>
                <a:srgbClr val="000000"/>
              </a:solidFill>
            </a:endParaRPr>
          </a:p>
        </p:txBody>
      </p:sp>
      <p:sp>
        <p:nvSpPr>
          <p:cNvPr id="49" name="Line 9"/>
          <p:cNvSpPr>
            <a:spLocks noChangeShapeType="1"/>
          </p:cNvSpPr>
          <p:nvPr/>
        </p:nvSpPr>
        <p:spPr bwMode="auto">
          <a:xfrm>
            <a:off x="6197228" y="1216152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hu-HU" dirty="0">
              <a:solidFill>
                <a:srgbClr val="000000"/>
              </a:solidFill>
            </a:endParaRPr>
          </a:p>
        </p:txBody>
      </p:sp>
      <p:sp>
        <p:nvSpPr>
          <p:cNvPr id="50" name="Line 10"/>
          <p:cNvSpPr>
            <a:spLocks noChangeShapeType="1"/>
          </p:cNvSpPr>
          <p:nvPr/>
        </p:nvSpPr>
        <p:spPr bwMode="auto">
          <a:xfrm>
            <a:off x="6773292" y="1216152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hu-HU" dirty="0">
              <a:solidFill>
                <a:srgbClr val="000000"/>
              </a:solidFill>
            </a:endParaRPr>
          </a:p>
        </p:txBody>
      </p:sp>
      <p:sp>
        <p:nvSpPr>
          <p:cNvPr id="51" name="Rectangle 30"/>
          <p:cNvSpPr>
            <a:spLocks noChangeArrowheads="1"/>
          </p:cNvSpPr>
          <p:nvPr/>
        </p:nvSpPr>
        <p:spPr bwMode="auto">
          <a:xfrm>
            <a:off x="6087969" y="1338388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en-GB" sz="800" b="1" dirty="0">
                <a:solidFill>
                  <a:srgbClr val="000000"/>
                </a:solidFill>
              </a:rPr>
              <a:t>201</a:t>
            </a:r>
            <a:r>
              <a:rPr lang="hu-HU" sz="800" b="1" dirty="0">
                <a:solidFill>
                  <a:srgbClr val="000000"/>
                </a:solidFill>
              </a:rPr>
              <a:t>1</a:t>
            </a:r>
            <a:endParaRPr lang="en-GB" sz="800" b="1" dirty="0">
              <a:solidFill>
                <a:srgbClr val="000000"/>
              </a:solidFill>
            </a:endParaRPr>
          </a:p>
          <a:p>
            <a:pPr algn="ctr" defTabSz="762000" eaLnBrk="0" hangingPunct="0"/>
            <a:r>
              <a:rPr lang="cs-CZ" sz="600" dirty="0">
                <a:solidFill>
                  <a:srgbClr val="000000"/>
                </a:solidFill>
              </a:rPr>
              <a:t>leden</a:t>
            </a:r>
            <a:endParaRPr lang="en-GB" sz="600" dirty="0">
              <a:solidFill>
                <a:srgbClr val="000000"/>
              </a:solidFill>
            </a:endParaRPr>
          </a:p>
        </p:txBody>
      </p:sp>
      <p:sp>
        <p:nvSpPr>
          <p:cNvPr id="52" name="Rectangle 30"/>
          <p:cNvSpPr>
            <a:spLocks noChangeArrowheads="1"/>
          </p:cNvSpPr>
          <p:nvPr/>
        </p:nvSpPr>
        <p:spPr bwMode="auto">
          <a:xfrm>
            <a:off x="6664033" y="1338388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en-GB" sz="800" b="1" dirty="0">
                <a:solidFill>
                  <a:srgbClr val="000000"/>
                </a:solidFill>
              </a:rPr>
              <a:t>201</a:t>
            </a:r>
            <a:r>
              <a:rPr lang="hu-HU" sz="800" b="1" dirty="0">
                <a:solidFill>
                  <a:srgbClr val="000000"/>
                </a:solidFill>
              </a:rPr>
              <a:t>2</a:t>
            </a:r>
            <a:endParaRPr lang="en-GB" sz="800" b="1" dirty="0">
              <a:solidFill>
                <a:srgbClr val="000000"/>
              </a:solidFill>
            </a:endParaRPr>
          </a:p>
          <a:p>
            <a:pPr algn="ctr" defTabSz="762000" eaLnBrk="0" hangingPunct="0"/>
            <a:r>
              <a:rPr lang="cs-CZ" sz="600" dirty="0">
                <a:solidFill>
                  <a:srgbClr val="000000"/>
                </a:solidFill>
              </a:rPr>
              <a:t>leden</a:t>
            </a:r>
            <a:endParaRPr lang="en-GB" sz="600" dirty="0">
              <a:solidFill>
                <a:srgbClr val="000000"/>
              </a:solidFill>
            </a:endParaRPr>
          </a:p>
        </p:txBody>
      </p:sp>
      <p:sp>
        <p:nvSpPr>
          <p:cNvPr id="53" name="Rectangle 30"/>
          <p:cNvSpPr>
            <a:spLocks noChangeArrowheads="1"/>
          </p:cNvSpPr>
          <p:nvPr/>
        </p:nvSpPr>
        <p:spPr bwMode="auto">
          <a:xfrm>
            <a:off x="3783713" y="1338388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en-GB" sz="800" b="1" dirty="0">
                <a:solidFill>
                  <a:srgbClr val="000000"/>
                </a:solidFill>
              </a:rPr>
              <a:t>200</a:t>
            </a:r>
            <a:r>
              <a:rPr lang="hu-HU" sz="800" b="1" dirty="0">
                <a:solidFill>
                  <a:srgbClr val="000000"/>
                </a:solidFill>
              </a:rPr>
              <a:t>7</a:t>
            </a:r>
            <a:endParaRPr lang="en-GB" sz="800" b="1" dirty="0">
              <a:solidFill>
                <a:srgbClr val="000000"/>
              </a:solidFill>
            </a:endParaRPr>
          </a:p>
          <a:p>
            <a:pPr algn="ctr" defTabSz="762000" eaLnBrk="0" hangingPunct="0"/>
            <a:r>
              <a:rPr lang="cs-CZ" sz="600" dirty="0" smtClean="0">
                <a:solidFill>
                  <a:srgbClr val="000000"/>
                </a:solidFill>
              </a:rPr>
              <a:t>leden</a:t>
            </a:r>
            <a:endParaRPr lang="en-GB" sz="600" dirty="0">
              <a:solidFill>
                <a:srgbClr val="000000"/>
              </a:solidFill>
            </a:endParaRPr>
          </a:p>
        </p:txBody>
      </p:sp>
      <p:sp>
        <p:nvSpPr>
          <p:cNvPr id="54" name="Line 9"/>
          <p:cNvSpPr>
            <a:spLocks noChangeShapeType="1"/>
          </p:cNvSpPr>
          <p:nvPr/>
        </p:nvSpPr>
        <p:spPr bwMode="auto">
          <a:xfrm>
            <a:off x="5045100" y="1216152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hu-HU" dirty="0">
              <a:solidFill>
                <a:srgbClr val="000000"/>
              </a:solidFill>
            </a:endParaRPr>
          </a:p>
        </p:txBody>
      </p:sp>
      <p:sp>
        <p:nvSpPr>
          <p:cNvPr id="55" name="Text Box 24"/>
          <p:cNvSpPr txBox="1">
            <a:spLocks noChangeArrowheads="1"/>
          </p:cNvSpPr>
          <p:nvPr/>
        </p:nvSpPr>
        <p:spPr bwMode="auto">
          <a:xfrm>
            <a:off x="4685062" y="1986106"/>
            <a:ext cx="863149" cy="720558"/>
          </a:xfrm>
          <a:prstGeom prst="rect">
            <a:avLst/>
          </a:prstGeom>
          <a:noFill/>
          <a:ln w="12700">
            <a:solidFill>
              <a:srgbClr val="BE0027"/>
            </a:solidFill>
            <a:miter lim="800000"/>
            <a:headEnd type="none" w="sm" len="sm"/>
            <a:tailEnd type="none" w="sm" len="sm"/>
          </a:ln>
        </p:spPr>
        <p:txBody>
          <a:bodyPr lIns="36000" tIns="36000" rIns="36000" bIns="36000" anchor="ctr"/>
          <a:lstStyle/>
          <a:p>
            <a:pPr defTabSz="762000">
              <a:lnSpc>
                <a:spcPct val="130000"/>
              </a:lnSpc>
            </a:pPr>
            <a:r>
              <a:rPr lang="cs-CZ" sz="700" b="1" dirty="0" smtClean="0">
                <a:solidFill>
                  <a:srgbClr val="000000"/>
                </a:solidFill>
              </a:rPr>
              <a:t>březen 2010</a:t>
            </a:r>
            <a:endParaRPr lang="en-GB" sz="700" b="1" dirty="0">
              <a:solidFill>
                <a:srgbClr val="000000"/>
              </a:solidFill>
            </a:endParaRPr>
          </a:p>
          <a:p>
            <a:pPr defTabSz="762000">
              <a:lnSpc>
                <a:spcPct val="130000"/>
              </a:lnSpc>
            </a:pPr>
            <a:r>
              <a:rPr lang="cs-CZ" sz="900" dirty="0" smtClean="0">
                <a:solidFill>
                  <a:srgbClr val="000000"/>
                </a:solidFill>
              </a:rPr>
              <a:t>Podání žádosti o dotaci</a:t>
            </a:r>
            <a:endParaRPr lang="en-GB" sz="900" dirty="0">
              <a:solidFill>
                <a:srgbClr val="000000"/>
              </a:solidFill>
            </a:endParaRPr>
          </a:p>
        </p:txBody>
      </p:sp>
      <p:sp>
        <p:nvSpPr>
          <p:cNvPr id="57" name="Line 9"/>
          <p:cNvSpPr>
            <a:spLocks noChangeShapeType="1"/>
          </p:cNvSpPr>
          <p:nvPr/>
        </p:nvSpPr>
        <p:spPr bwMode="auto">
          <a:xfrm>
            <a:off x="3892972" y="1216152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hu-HU" dirty="0">
              <a:solidFill>
                <a:srgbClr val="000000"/>
              </a:solidFill>
            </a:endParaRPr>
          </a:p>
        </p:txBody>
      </p:sp>
      <p:sp>
        <p:nvSpPr>
          <p:cNvPr id="58" name="Line 25"/>
          <p:cNvSpPr>
            <a:spLocks noChangeShapeType="1"/>
          </p:cNvSpPr>
          <p:nvPr/>
        </p:nvSpPr>
        <p:spPr bwMode="auto">
          <a:xfrm flipV="1">
            <a:off x="5744049" y="1673033"/>
            <a:ext cx="0" cy="236463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hu-HU" dirty="0">
              <a:solidFill>
                <a:srgbClr val="000000"/>
              </a:solidFill>
            </a:endParaRPr>
          </a:p>
        </p:txBody>
      </p:sp>
      <p:sp>
        <p:nvSpPr>
          <p:cNvPr id="59" name="Text Box 24"/>
          <p:cNvSpPr txBox="1">
            <a:spLocks noChangeArrowheads="1"/>
          </p:cNvSpPr>
          <p:nvPr/>
        </p:nvSpPr>
        <p:spPr bwMode="auto">
          <a:xfrm>
            <a:off x="5693174" y="1988920"/>
            <a:ext cx="894634" cy="720000"/>
          </a:xfrm>
          <a:prstGeom prst="rect">
            <a:avLst/>
          </a:prstGeom>
          <a:noFill/>
          <a:ln w="12700">
            <a:solidFill>
              <a:srgbClr val="BE0027"/>
            </a:solidFill>
            <a:miter lim="800000"/>
            <a:headEnd type="none" w="sm" len="sm"/>
            <a:tailEnd type="none" w="sm" len="sm"/>
          </a:ln>
        </p:spPr>
        <p:txBody>
          <a:bodyPr lIns="36000" tIns="36000" rIns="36000" bIns="36000" anchor="ctr"/>
          <a:lstStyle/>
          <a:p>
            <a:pPr defTabSz="762000">
              <a:lnSpc>
                <a:spcPct val="130000"/>
              </a:lnSpc>
            </a:pPr>
            <a:r>
              <a:rPr lang="hu-HU" sz="700" b="1" dirty="0">
                <a:solidFill>
                  <a:srgbClr val="000000"/>
                </a:solidFill>
              </a:rPr>
              <a:t>z</a:t>
            </a:r>
            <a:r>
              <a:rPr lang="hu-HU" sz="700" b="1" dirty="0" smtClean="0">
                <a:solidFill>
                  <a:srgbClr val="000000"/>
                </a:solidFill>
              </a:rPr>
              <a:t>áří 2010</a:t>
            </a:r>
          </a:p>
          <a:p>
            <a:pPr defTabSz="762000">
              <a:lnSpc>
                <a:spcPct val="130000"/>
              </a:lnSpc>
            </a:pPr>
            <a:r>
              <a:rPr lang="hu-HU" sz="900" dirty="0" smtClean="0">
                <a:solidFill>
                  <a:srgbClr val="000000"/>
                </a:solidFill>
              </a:rPr>
              <a:t>Podpis smlouvy o dotaci</a:t>
            </a:r>
            <a:endParaRPr lang="en-GB" sz="900" dirty="0">
              <a:solidFill>
                <a:srgbClr val="000000"/>
              </a:solidFill>
            </a:endParaRPr>
          </a:p>
        </p:txBody>
      </p:sp>
      <p:sp>
        <p:nvSpPr>
          <p:cNvPr id="61" name="Rectangle 30"/>
          <p:cNvSpPr>
            <a:spLocks noChangeArrowheads="1"/>
          </p:cNvSpPr>
          <p:nvPr/>
        </p:nvSpPr>
        <p:spPr bwMode="auto">
          <a:xfrm>
            <a:off x="4935841" y="1338388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en-GB" sz="800" b="1" dirty="0">
                <a:solidFill>
                  <a:srgbClr val="000000"/>
                </a:solidFill>
              </a:rPr>
              <a:t>20</a:t>
            </a:r>
            <a:r>
              <a:rPr lang="hu-HU" sz="800" b="1" dirty="0">
                <a:solidFill>
                  <a:srgbClr val="000000"/>
                </a:solidFill>
              </a:rPr>
              <a:t>09</a:t>
            </a:r>
            <a:endParaRPr lang="en-GB" sz="800" b="1" dirty="0">
              <a:solidFill>
                <a:srgbClr val="000000"/>
              </a:solidFill>
            </a:endParaRPr>
          </a:p>
          <a:p>
            <a:pPr algn="ctr" defTabSz="762000" eaLnBrk="0" hangingPunct="0"/>
            <a:r>
              <a:rPr lang="cs-CZ" sz="600" dirty="0" smtClean="0">
                <a:solidFill>
                  <a:srgbClr val="000000"/>
                </a:solidFill>
              </a:rPr>
              <a:t>leden</a:t>
            </a:r>
            <a:endParaRPr lang="en-GB" sz="600" dirty="0">
              <a:solidFill>
                <a:srgbClr val="000000"/>
              </a:solidFill>
            </a:endParaRPr>
          </a:p>
        </p:txBody>
      </p:sp>
      <p:sp>
        <p:nvSpPr>
          <p:cNvPr id="62" name="Text Box 24"/>
          <p:cNvSpPr txBox="1">
            <a:spLocks noChangeArrowheads="1"/>
          </p:cNvSpPr>
          <p:nvPr/>
        </p:nvSpPr>
        <p:spPr bwMode="auto">
          <a:xfrm>
            <a:off x="6755165" y="1986106"/>
            <a:ext cx="896400" cy="720000"/>
          </a:xfrm>
          <a:prstGeom prst="rect">
            <a:avLst/>
          </a:prstGeom>
          <a:noFill/>
          <a:ln w="12700">
            <a:solidFill>
              <a:srgbClr val="BE0027"/>
            </a:solidFill>
            <a:miter lim="800000"/>
            <a:headEnd type="none" w="sm" len="sm"/>
            <a:tailEnd type="none" w="sm" len="sm"/>
          </a:ln>
        </p:spPr>
        <p:txBody>
          <a:bodyPr lIns="36000" tIns="36000" rIns="36000" bIns="36000" anchor="ctr"/>
          <a:lstStyle/>
          <a:p>
            <a:pPr defTabSz="762000">
              <a:lnSpc>
                <a:spcPct val="130000"/>
              </a:lnSpc>
            </a:pPr>
            <a:r>
              <a:rPr lang="cs-CZ" sz="700" b="1" dirty="0" smtClean="0">
                <a:solidFill>
                  <a:srgbClr val="000000"/>
                </a:solidFill>
              </a:rPr>
              <a:t>listopad 2011</a:t>
            </a:r>
            <a:endParaRPr lang="en-GB" sz="700" b="1" dirty="0">
              <a:solidFill>
                <a:srgbClr val="000000"/>
              </a:solidFill>
            </a:endParaRPr>
          </a:p>
          <a:p>
            <a:pPr defTabSz="762000">
              <a:lnSpc>
                <a:spcPct val="130000"/>
              </a:lnSpc>
            </a:pPr>
            <a:r>
              <a:rPr lang="cs-CZ" sz="900" dirty="0" smtClean="0">
                <a:solidFill>
                  <a:srgbClr val="000000"/>
                </a:solidFill>
              </a:rPr>
              <a:t>Žádost o platbu</a:t>
            </a:r>
            <a:endParaRPr lang="en-GB" sz="900" dirty="0">
              <a:solidFill>
                <a:srgbClr val="000000"/>
              </a:solidFill>
            </a:endParaRPr>
          </a:p>
        </p:txBody>
      </p:sp>
      <p:sp>
        <p:nvSpPr>
          <p:cNvPr id="63" name="Rectangle 30"/>
          <p:cNvSpPr>
            <a:spLocks noChangeArrowheads="1"/>
          </p:cNvSpPr>
          <p:nvPr/>
        </p:nvSpPr>
        <p:spPr bwMode="auto">
          <a:xfrm>
            <a:off x="4359777" y="1338388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en-GB" sz="800" b="1" dirty="0">
                <a:solidFill>
                  <a:srgbClr val="000000"/>
                </a:solidFill>
              </a:rPr>
              <a:t>200</a:t>
            </a:r>
            <a:r>
              <a:rPr lang="hu-HU" sz="800" b="1" dirty="0">
                <a:solidFill>
                  <a:srgbClr val="000000"/>
                </a:solidFill>
              </a:rPr>
              <a:t>8</a:t>
            </a:r>
            <a:endParaRPr lang="en-GB" sz="800" b="1" dirty="0">
              <a:solidFill>
                <a:srgbClr val="000000"/>
              </a:solidFill>
            </a:endParaRPr>
          </a:p>
          <a:p>
            <a:pPr algn="ctr" defTabSz="762000" eaLnBrk="0" hangingPunct="0"/>
            <a:r>
              <a:rPr lang="cs-CZ" sz="600" dirty="0" smtClean="0">
                <a:solidFill>
                  <a:srgbClr val="000000"/>
                </a:solidFill>
              </a:rPr>
              <a:t>leden</a:t>
            </a:r>
            <a:endParaRPr lang="en-GB" sz="600" dirty="0">
              <a:solidFill>
                <a:srgbClr val="000000"/>
              </a:solidFill>
            </a:endParaRPr>
          </a:p>
        </p:txBody>
      </p:sp>
      <p:sp>
        <p:nvSpPr>
          <p:cNvPr id="64" name="Line 9"/>
          <p:cNvSpPr>
            <a:spLocks noChangeShapeType="1"/>
          </p:cNvSpPr>
          <p:nvPr/>
        </p:nvSpPr>
        <p:spPr bwMode="auto">
          <a:xfrm>
            <a:off x="4469036" y="1216152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hu-HU" dirty="0">
              <a:solidFill>
                <a:srgbClr val="000000"/>
              </a:solidFill>
            </a:endParaRPr>
          </a:p>
        </p:txBody>
      </p:sp>
      <p:sp>
        <p:nvSpPr>
          <p:cNvPr id="65" name="Rectangle 30"/>
          <p:cNvSpPr>
            <a:spLocks noChangeArrowheads="1"/>
          </p:cNvSpPr>
          <p:nvPr/>
        </p:nvSpPr>
        <p:spPr bwMode="auto">
          <a:xfrm>
            <a:off x="5511905" y="1338388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en-GB" sz="800" b="1" dirty="0">
                <a:solidFill>
                  <a:srgbClr val="000000"/>
                </a:solidFill>
              </a:rPr>
              <a:t>201</a:t>
            </a:r>
            <a:r>
              <a:rPr lang="hu-HU" sz="800" b="1" dirty="0">
                <a:solidFill>
                  <a:srgbClr val="000000"/>
                </a:solidFill>
              </a:rPr>
              <a:t>0</a:t>
            </a:r>
            <a:endParaRPr lang="en-GB" sz="800" b="1" dirty="0">
              <a:solidFill>
                <a:srgbClr val="000000"/>
              </a:solidFill>
            </a:endParaRPr>
          </a:p>
          <a:p>
            <a:pPr algn="ctr" defTabSz="762000" eaLnBrk="0" hangingPunct="0"/>
            <a:r>
              <a:rPr lang="cs-CZ" sz="600" dirty="0" smtClean="0">
                <a:solidFill>
                  <a:srgbClr val="000000"/>
                </a:solidFill>
              </a:rPr>
              <a:t>leden</a:t>
            </a:r>
            <a:endParaRPr lang="en-GB" sz="600" dirty="0">
              <a:solidFill>
                <a:srgbClr val="000000"/>
              </a:solidFill>
            </a:endParaRPr>
          </a:p>
        </p:txBody>
      </p:sp>
      <p:sp>
        <p:nvSpPr>
          <p:cNvPr id="66" name="Line 9"/>
          <p:cNvSpPr>
            <a:spLocks noChangeShapeType="1"/>
          </p:cNvSpPr>
          <p:nvPr/>
        </p:nvSpPr>
        <p:spPr bwMode="auto">
          <a:xfrm>
            <a:off x="5621164" y="1216152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hu-HU" dirty="0">
              <a:solidFill>
                <a:srgbClr val="000000"/>
              </a:solidFill>
            </a:endParaRPr>
          </a:p>
        </p:txBody>
      </p:sp>
      <p:sp>
        <p:nvSpPr>
          <p:cNvPr id="72" name="Line 10"/>
          <p:cNvSpPr>
            <a:spLocks noChangeShapeType="1"/>
          </p:cNvSpPr>
          <p:nvPr/>
        </p:nvSpPr>
        <p:spPr bwMode="auto">
          <a:xfrm>
            <a:off x="7349356" y="1213548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hu-HU" dirty="0">
              <a:solidFill>
                <a:srgbClr val="000000"/>
              </a:solidFill>
            </a:endParaRPr>
          </a:p>
        </p:txBody>
      </p:sp>
      <p:sp>
        <p:nvSpPr>
          <p:cNvPr id="73" name="Rectangle 30"/>
          <p:cNvSpPr>
            <a:spLocks noChangeArrowheads="1"/>
          </p:cNvSpPr>
          <p:nvPr/>
        </p:nvSpPr>
        <p:spPr bwMode="auto">
          <a:xfrm>
            <a:off x="7240097" y="1335784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en-GB" sz="800" b="1" dirty="0">
                <a:solidFill>
                  <a:srgbClr val="000000"/>
                </a:solidFill>
              </a:rPr>
              <a:t>201</a:t>
            </a:r>
            <a:r>
              <a:rPr lang="hu-HU" sz="800" b="1" dirty="0">
                <a:solidFill>
                  <a:srgbClr val="000000"/>
                </a:solidFill>
              </a:rPr>
              <a:t>3</a:t>
            </a:r>
            <a:endParaRPr lang="en-GB" sz="800" b="1" dirty="0">
              <a:solidFill>
                <a:srgbClr val="000000"/>
              </a:solidFill>
            </a:endParaRPr>
          </a:p>
          <a:p>
            <a:pPr algn="ctr" defTabSz="762000" eaLnBrk="0" hangingPunct="0"/>
            <a:r>
              <a:rPr lang="cs-CZ" sz="600" dirty="0">
                <a:solidFill>
                  <a:srgbClr val="000000"/>
                </a:solidFill>
              </a:rPr>
              <a:t>leden</a:t>
            </a:r>
            <a:endParaRPr lang="en-GB" sz="600" dirty="0">
              <a:solidFill>
                <a:srgbClr val="000000"/>
              </a:solidFill>
            </a:endParaRPr>
          </a:p>
        </p:txBody>
      </p:sp>
      <p:sp>
        <p:nvSpPr>
          <p:cNvPr id="74" name="Line 10"/>
          <p:cNvSpPr>
            <a:spLocks noChangeShapeType="1"/>
          </p:cNvSpPr>
          <p:nvPr/>
        </p:nvSpPr>
        <p:spPr bwMode="auto">
          <a:xfrm>
            <a:off x="7925420" y="1207331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hu-HU" dirty="0">
              <a:solidFill>
                <a:srgbClr val="000000"/>
              </a:solidFill>
            </a:endParaRPr>
          </a:p>
        </p:txBody>
      </p:sp>
      <p:sp>
        <p:nvSpPr>
          <p:cNvPr id="75" name="Rectangle 30"/>
          <p:cNvSpPr>
            <a:spLocks noChangeArrowheads="1"/>
          </p:cNvSpPr>
          <p:nvPr/>
        </p:nvSpPr>
        <p:spPr bwMode="auto">
          <a:xfrm>
            <a:off x="7816161" y="1339092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en-GB" sz="800" b="1" dirty="0">
                <a:solidFill>
                  <a:srgbClr val="000000"/>
                </a:solidFill>
              </a:rPr>
              <a:t>201</a:t>
            </a:r>
            <a:r>
              <a:rPr lang="hu-HU" sz="800" b="1" dirty="0">
                <a:solidFill>
                  <a:srgbClr val="000000"/>
                </a:solidFill>
              </a:rPr>
              <a:t>4</a:t>
            </a:r>
            <a:endParaRPr lang="en-GB" sz="800" b="1" dirty="0">
              <a:solidFill>
                <a:srgbClr val="000000"/>
              </a:solidFill>
            </a:endParaRPr>
          </a:p>
          <a:p>
            <a:pPr algn="ctr" defTabSz="762000" eaLnBrk="0" hangingPunct="0"/>
            <a:r>
              <a:rPr lang="cs-CZ" sz="600" dirty="0">
                <a:solidFill>
                  <a:srgbClr val="000000"/>
                </a:solidFill>
              </a:rPr>
              <a:t>leden</a:t>
            </a:r>
            <a:endParaRPr lang="en-GB" sz="600" dirty="0">
              <a:solidFill>
                <a:srgbClr val="000000"/>
              </a:solidFill>
            </a:endParaRPr>
          </a:p>
        </p:txBody>
      </p:sp>
      <p:sp>
        <p:nvSpPr>
          <p:cNvPr id="76" name="Line 10"/>
          <p:cNvSpPr>
            <a:spLocks noChangeShapeType="1"/>
          </p:cNvSpPr>
          <p:nvPr/>
        </p:nvSpPr>
        <p:spPr bwMode="auto">
          <a:xfrm>
            <a:off x="8501484" y="1207331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hu-HU" dirty="0">
              <a:solidFill>
                <a:srgbClr val="000000"/>
              </a:solidFill>
            </a:endParaRPr>
          </a:p>
        </p:txBody>
      </p:sp>
      <p:sp>
        <p:nvSpPr>
          <p:cNvPr id="77" name="Rectangle 30"/>
          <p:cNvSpPr>
            <a:spLocks noChangeArrowheads="1"/>
          </p:cNvSpPr>
          <p:nvPr/>
        </p:nvSpPr>
        <p:spPr bwMode="auto">
          <a:xfrm>
            <a:off x="8392225" y="1339092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en-GB" sz="800" b="1" dirty="0">
                <a:solidFill>
                  <a:srgbClr val="000000"/>
                </a:solidFill>
              </a:rPr>
              <a:t>201</a:t>
            </a:r>
            <a:r>
              <a:rPr lang="hu-HU" sz="800" b="1" dirty="0">
                <a:solidFill>
                  <a:srgbClr val="000000"/>
                </a:solidFill>
              </a:rPr>
              <a:t>5</a:t>
            </a:r>
            <a:endParaRPr lang="en-GB" sz="800" b="1" dirty="0">
              <a:solidFill>
                <a:srgbClr val="000000"/>
              </a:solidFill>
            </a:endParaRPr>
          </a:p>
          <a:p>
            <a:pPr algn="ctr" defTabSz="762000" eaLnBrk="0" hangingPunct="0"/>
            <a:r>
              <a:rPr lang="cs-CZ" sz="600" dirty="0">
                <a:solidFill>
                  <a:srgbClr val="000000"/>
                </a:solidFill>
              </a:rPr>
              <a:t>leden</a:t>
            </a:r>
            <a:endParaRPr lang="en-GB" sz="600" dirty="0">
              <a:solidFill>
                <a:srgbClr val="000000"/>
              </a:solidFill>
            </a:endParaRPr>
          </a:p>
        </p:txBody>
      </p:sp>
      <p:cxnSp>
        <p:nvCxnSpPr>
          <p:cNvPr id="36" name="Straight Connector 35"/>
          <p:cNvCxnSpPr>
            <a:endCxn id="58" idx="0"/>
          </p:cNvCxnSpPr>
          <p:nvPr/>
        </p:nvCxnSpPr>
        <p:spPr>
          <a:xfrm>
            <a:off x="5116636" y="1907468"/>
            <a:ext cx="627413" cy="2028"/>
          </a:xfrm>
          <a:prstGeom prst="line">
            <a:avLst/>
          </a:prstGeom>
          <a:ln w="12700">
            <a:solidFill>
              <a:srgbClr val="BE00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>
            <a:stCxn id="55" idx="0"/>
          </p:cNvCxnSpPr>
          <p:nvPr/>
        </p:nvCxnSpPr>
        <p:spPr>
          <a:xfrm flipH="1" flipV="1">
            <a:off x="5116636" y="1907468"/>
            <a:ext cx="1" cy="78638"/>
          </a:xfrm>
          <a:prstGeom prst="line">
            <a:avLst/>
          </a:prstGeom>
          <a:ln w="12700">
            <a:solidFill>
              <a:srgbClr val="BE00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flipH="1" flipV="1">
            <a:off x="7201024" y="1911752"/>
            <a:ext cx="1450" cy="78638"/>
          </a:xfrm>
          <a:prstGeom prst="line">
            <a:avLst/>
          </a:prstGeom>
          <a:ln w="12700">
            <a:solidFill>
              <a:srgbClr val="BE00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Line 25"/>
          <p:cNvSpPr>
            <a:spLocks noChangeShapeType="1"/>
          </p:cNvSpPr>
          <p:nvPr/>
        </p:nvSpPr>
        <p:spPr bwMode="auto">
          <a:xfrm flipV="1">
            <a:off x="6048896" y="1673032"/>
            <a:ext cx="0" cy="313074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hu-HU" dirty="0">
              <a:solidFill>
                <a:srgbClr val="000000"/>
              </a:solidFill>
            </a:endParaRPr>
          </a:p>
        </p:txBody>
      </p:sp>
      <p:sp>
        <p:nvSpPr>
          <p:cNvPr id="81" name="Line 25"/>
          <p:cNvSpPr>
            <a:spLocks noChangeShapeType="1"/>
          </p:cNvSpPr>
          <p:nvPr/>
        </p:nvSpPr>
        <p:spPr bwMode="auto">
          <a:xfrm flipV="1">
            <a:off x="6624960" y="1673032"/>
            <a:ext cx="0" cy="227092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hu-HU" dirty="0">
              <a:solidFill>
                <a:srgbClr val="000000"/>
              </a:solidFill>
            </a:endParaRPr>
          </a:p>
        </p:txBody>
      </p:sp>
      <p:cxnSp>
        <p:nvCxnSpPr>
          <p:cNvPr id="83" name="Straight Connector 82"/>
          <p:cNvCxnSpPr/>
          <p:nvPr/>
        </p:nvCxnSpPr>
        <p:spPr>
          <a:xfrm>
            <a:off x="6624960" y="1907468"/>
            <a:ext cx="574614" cy="1744"/>
          </a:xfrm>
          <a:prstGeom prst="line">
            <a:avLst/>
          </a:prstGeom>
          <a:ln w="12700">
            <a:solidFill>
              <a:srgbClr val="BE00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Picture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51" y="958552"/>
            <a:ext cx="3207095" cy="16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79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25"/>
          <p:cNvSpPr>
            <a:spLocks noChangeShapeType="1"/>
          </p:cNvSpPr>
          <p:nvPr/>
        </p:nvSpPr>
        <p:spPr bwMode="auto">
          <a:xfrm flipH="1">
            <a:off x="4104680" y="2276872"/>
            <a:ext cx="648072" cy="0"/>
          </a:xfrm>
          <a:prstGeom prst="line">
            <a:avLst/>
          </a:prstGeom>
          <a:noFill/>
          <a:ln w="6350">
            <a:solidFill>
              <a:srgbClr val="BE0027"/>
            </a:solidFill>
            <a:round/>
            <a:headEnd type="none" w="sm" len="sm"/>
            <a:tailEnd type="oval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4000" tIns="54000" rIns="54000" bIns="54000" anchor="b"/>
          <a:lstStyle/>
          <a:p>
            <a:endParaRPr lang="hu-HU" dirty="0">
              <a:ln>
                <a:solidFill>
                  <a:srgbClr val="BE0027"/>
                </a:solidFill>
              </a:ln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752752" y="2276872"/>
            <a:ext cx="0" cy="1825377"/>
          </a:xfrm>
          <a:prstGeom prst="line">
            <a:avLst/>
          </a:prstGeom>
          <a:ln w="6350">
            <a:solidFill>
              <a:srgbClr val="BE002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4752752" y="4102249"/>
            <a:ext cx="378811" cy="0"/>
          </a:xfrm>
          <a:prstGeom prst="line">
            <a:avLst/>
          </a:prstGeom>
          <a:ln w="6350">
            <a:solidFill>
              <a:srgbClr val="BE00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Line 25"/>
          <p:cNvSpPr>
            <a:spLocks noChangeShapeType="1"/>
          </p:cNvSpPr>
          <p:nvPr/>
        </p:nvSpPr>
        <p:spPr bwMode="auto">
          <a:xfrm flipH="1">
            <a:off x="4356708" y="1052736"/>
            <a:ext cx="792088" cy="0"/>
          </a:xfrm>
          <a:prstGeom prst="line">
            <a:avLst/>
          </a:prstGeom>
          <a:noFill/>
          <a:ln w="6350">
            <a:solidFill>
              <a:srgbClr val="BE0027"/>
            </a:solidFill>
            <a:round/>
            <a:headEnd type="none" w="sm" len="sm"/>
            <a:tailEnd type="oval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4000" tIns="54000" rIns="54000" bIns="54000" anchor="b"/>
          <a:lstStyle/>
          <a:p>
            <a:endParaRPr lang="hu-HU" dirty="0">
              <a:ln>
                <a:solidFill>
                  <a:srgbClr val="BE0027"/>
                </a:solidFill>
              </a:ln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3169469" y="3140968"/>
            <a:ext cx="0" cy="1008112"/>
          </a:xfrm>
          <a:prstGeom prst="line">
            <a:avLst/>
          </a:prstGeom>
          <a:ln w="6350">
            <a:solidFill>
              <a:srgbClr val="BE002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Výstupy projektu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16248" y="969925"/>
            <a:ext cx="4680520" cy="2717855"/>
          </a:xfrm>
        </p:spPr>
        <p:txBody>
          <a:bodyPr>
            <a:normAutofit fontScale="92500"/>
          </a:bodyPr>
          <a:lstStyle/>
          <a:p>
            <a:r>
              <a:rPr lang="hu-HU" dirty="0" smtClean="0"/>
              <a:t>Bioplynová stanice</a:t>
            </a:r>
            <a:endParaRPr lang="en-GB" dirty="0" smtClean="0"/>
          </a:p>
          <a:p>
            <a:pPr lvl="2"/>
            <a:r>
              <a:rPr lang="hu-HU" dirty="0" smtClean="0"/>
              <a:t>Centrální stanice čerpadel umístěna mezi  hlavními fermentory</a:t>
            </a:r>
          </a:p>
          <a:p>
            <a:pPr lvl="2"/>
            <a:r>
              <a:rPr lang="hu-HU" dirty="0" smtClean="0"/>
              <a:t>Fermentory s průhledy pro denní vizuelní kontrolu zpracovávaného substrátu</a:t>
            </a:r>
          </a:p>
          <a:p>
            <a:pPr lvl="2">
              <a:spcAft>
                <a:spcPts val="600"/>
              </a:spcAft>
            </a:pPr>
            <a:r>
              <a:rPr lang="hu-HU" dirty="0" smtClean="0"/>
              <a:t>Napojení bioplynové stanice na stávající přípojku, která spolu s nově vybudovanou trafostanicí zajišťuje přenos vyprodukované elektrické energie</a:t>
            </a:r>
          </a:p>
          <a:p>
            <a:pPr marL="0" lvl="2" indent="0">
              <a:buNone/>
            </a:pPr>
            <a:r>
              <a:rPr lang="hu-HU" b="1" dirty="0">
                <a:solidFill>
                  <a:srgbClr val="00338D"/>
                </a:solidFill>
              </a:rPr>
              <a:t>Velkokapacitní homogenizační jímka</a:t>
            </a:r>
          </a:p>
          <a:p>
            <a:pPr lvl="2"/>
            <a:r>
              <a:rPr lang="hu-HU" dirty="0"/>
              <a:t>Nově vybudovaná jímka o objemu 6 400 m3</a:t>
            </a:r>
          </a:p>
          <a:p>
            <a:pPr lvl="2"/>
            <a:r>
              <a:rPr lang="hu-HU" dirty="0"/>
              <a:t>Otevřená skladovací jímka s předpokládanou dobou skladování vyhovující zákonným požadavkům – minimálně 4 </a:t>
            </a:r>
            <a:r>
              <a:rPr lang="hu-HU" dirty="0" smtClean="0"/>
              <a:t>měsíce</a:t>
            </a:r>
            <a:endParaRPr lang="hu-HU" dirty="0"/>
          </a:p>
          <a:p>
            <a:pPr>
              <a:spcBef>
                <a:spcPts val="1200"/>
              </a:spcBef>
            </a:pPr>
            <a:r>
              <a:rPr lang="hu-HU" dirty="0" smtClean="0"/>
              <a:t>Velín</a:t>
            </a:r>
            <a:endParaRPr lang="en-GB" dirty="0" smtClean="0"/>
          </a:p>
          <a:p>
            <a:pPr lvl="2"/>
            <a:r>
              <a:rPr lang="hu-HU" dirty="0" smtClean="0"/>
              <a:t>Zařízení na elektronické zpracování dat</a:t>
            </a:r>
          </a:p>
          <a:p>
            <a:pPr lvl="2"/>
            <a:r>
              <a:rPr lang="hu-HU" dirty="0" smtClean="0"/>
              <a:t>Zařízení pro komunikaci, měření a regulaci</a:t>
            </a:r>
            <a:endParaRPr lang="en-GB" dirty="0" smtClean="0"/>
          </a:p>
          <a:p>
            <a:pPr lvl="2"/>
            <a:endParaRPr lang="en-GB" dirty="0"/>
          </a:p>
        </p:txBody>
      </p:sp>
      <p:sp>
        <p:nvSpPr>
          <p:cNvPr id="10" name="Line 25"/>
          <p:cNvSpPr>
            <a:spLocks noChangeShapeType="1"/>
          </p:cNvSpPr>
          <p:nvPr/>
        </p:nvSpPr>
        <p:spPr bwMode="auto">
          <a:xfrm flipH="1">
            <a:off x="2880544" y="3140968"/>
            <a:ext cx="288925" cy="0"/>
          </a:xfrm>
          <a:prstGeom prst="line">
            <a:avLst/>
          </a:prstGeom>
          <a:noFill/>
          <a:ln w="6350">
            <a:solidFill>
              <a:srgbClr val="BE0027"/>
            </a:solidFill>
            <a:round/>
            <a:headEnd type="none" w="sm" len="sm"/>
            <a:tailEnd type="oval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4000" tIns="54000" rIns="54000" bIns="54000" anchor="b"/>
          <a:lstStyle/>
          <a:p>
            <a:endParaRPr lang="hu-HU" dirty="0">
              <a:ln>
                <a:solidFill>
                  <a:srgbClr val="BE0027"/>
                </a:solidFill>
              </a:ln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1563" y="969926"/>
            <a:ext cx="3852000" cy="2889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901" y="3729560"/>
            <a:ext cx="2867043" cy="215028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1564" y="3729560"/>
            <a:ext cx="3850486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078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Výsledky a dopady</a:t>
            </a:r>
            <a:endParaRPr lang="cs-C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936328" y="908720"/>
            <a:ext cx="8280920" cy="2617689"/>
          </a:xfrm>
        </p:spPr>
        <p:txBody>
          <a:bodyPr anchor="ctr" anchorCtr="0">
            <a:noAutofit/>
          </a:bodyPr>
          <a:lstStyle/>
          <a:p>
            <a:pPr lvl="2">
              <a:spcBef>
                <a:spcPts val="400"/>
              </a:spcBef>
            </a:pPr>
            <a:r>
              <a:rPr lang="cs-CZ" sz="1000" b="1" dirty="0" smtClean="0"/>
              <a:t>Stabilizace cash </a:t>
            </a:r>
            <a:r>
              <a:rPr lang="cs-CZ" sz="1000" b="1" dirty="0" err="1" smtClean="0"/>
              <a:t>flow</a:t>
            </a:r>
            <a:r>
              <a:rPr lang="cs-CZ" sz="1000" b="1" dirty="0" smtClean="0"/>
              <a:t> a tržeb: </a:t>
            </a:r>
            <a:r>
              <a:rPr lang="cs-CZ" sz="1000" dirty="0"/>
              <a:t>v</a:t>
            </a:r>
            <a:r>
              <a:rPr lang="cs-CZ" sz="1000" dirty="0" smtClean="0"/>
              <a:t>ýstavba bioplynové stanice a následný  prodej elektrické energie podpořil diverzifikaci ekonomických aktivit společnosti. Také došlo ke stabilizaci finančních toků vytvořením nového výrobního odvětví, které představuje nižší sezónní závislost.</a:t>
            </a:r>
          </a:p>
          <a:p>
            <a:pPr lvl="2">
              <a:spcBef>
                <a:spcPts val="400"/>
              </a:spcBef>
            </a:pPr>
            <a:r>
              <a:rPr lang="cs-CZ" sz="1000" b="1" dirty="0" smtClean="0"/>
              <a:t>Energetická soběstačnost s významnými finančními úsporami: </a:t>
            </a:r>
            <a:r>
              <a:rPr lang="cs-CZ" sz="1000" dirty="0" smtClean="0"/>
              <a:t>bioplynová stanice navýšila celkové roční tržby o 25-30 %. Zároveň znamená úsporu vlastní energie pro zemědělské družstvo. Díky dotované ceně energie a zeleným bonusům zaznamenala společnost výrazný nárůst zisku.</a:t>
            </a:r>
          </a:p>
          <a:p>
            <a:pPr lvl="2">
              <a:spcBef>
                <a:spcPts val="400"/>
              </a:spcBef>
            </a:pPr>
            <a:r>
              <a:rPr lang="cs-CZ" sz="1000" b="1" dirty="0" smtClean="0"/>
              <a:t>2 FTE pozice vytvořené v rámci provozu bioplynové stanice: </a:t>
            </a:r>
            <a:r>
              <a:rPr lang="cs-CZ" sz="1000" dirty="0" smtClean="0"/>
              <a:t>pro celkový provoz bioplynové stanice byly vytvořeny 2 nové pozice (příprava materiálu, sklizeň </a:t>
            </a:r>
            <a:r>
              <a:rPr lang="cs-CZ" sz="1000" dirty="0"/>
              <a:t>kukuřice, přívoz </a:t>
            </a:r>
            <a:r>
              <a:rPr lang="cs-CZ" sz="1000" dirty="0" err="1" smtClean="0"/>
              <a:t>digestátu</a:t>
            </a:r>
            <a:r>
              <a:rPr lang="cs-CZ" sz="1000" dirty="0" smtClean="0"/>
              <a:t>).</a:t>
            </a:r>
          </a:p>
          <a:p>
            <a:pPr lvl="2">
              <a:spcBef>
                <a:spcPts val="400"/>
              </a:spcBef>
            </a:pPr>
            <a:r>
              <a:rPr lang="cs-CZ" sz="1000" b="1" dirty="0" smtClean="0"/>
              <a:t>Využití organických odpadů, zbytků z polí a luk: </a:t>
            </a:r>
            <a:r>
              <a:rPr lang="cs-CZ" sz="1000" dirty="0" smtClean="0"/>
              <a:t>výstavba bioplynové stanice vyřešila problém využitelnosti statkových hnojiv a biomasy, což mimo jiné napomohlo i k eliminaci zápachu z hnojení zemědělských pozemků.</a:t>
            </a:r>
          </a:p>
          <a:p>
            <a:pPr lvl="2">
              <a:spcBef>
                <a:spcPts val="400"/>
              </a:spcBef>
            </a:pPr>
            <a:r>
              <a:rPr lang="cs-CZ" sz="1000" b="1" dirty="0" smtClean="0"/>
              <a:t>Rozvoj nové obchodní strategie založené na využití energie z obnovitelných zdrojů (prodej elektřiny):</a:t>
            </a:r>
            <a:r>
              <a:rPr lang="cs-CZ" sz="1000" dirty="0" smtClean="0"/>
              <a:t> přínosem bioplynové stanice je mimo jiné implementace vyžívání obnovitelných zdrojů do rozvojové strategie podniku. Diverzifikací  zemědělské výroby prostřednictvím kombinované výroby elektrické energie a tepla vznikají návazné podnikatelské aktivity.</a:t>
            </a:r>
          </a:p>
          <a:p>
            <a:pPr lvl="2">
              <a:spcBef>
                <a:spcPts val="400"/>
              </a:spcBef>
            </a:pPr>
            <a:r>
              <a:rPr lang="cs-CZ" sz="1000" b="1" dirty="0" smtClean="0"/>
              <a:t>Zpracování plodin, jako je tráva z luk a pícniny: </a:t>
            </a:r>
            <a:r>
              <a:rPr lang="cs-CZ" sz="1000" dirty="0" smtClean="0"/>
              <a:t>v bioplynové stanici společnost zpracovává zbytkovou biomasu z rostlinné výroby, která by jinak byla klasifikovaná jako odpad. Jedná se zejména o travní hmotu a </a:t>
            </a:r>
            <a:r>
              <a:rPr lang="cs-CZ" sz="1000" dirty="0" err="1" smtClean="0"/>
              <a:t>senáž</a:t>
            </a:r>
            <a:r>
              <a:rPr lang="cs-CZ" sz="1000" dirty="0" smtClean="0"/>
              <a:t>.</a:t>
            </a:r>
            <a:endParaRPr lang="cs-CZ" sz="1000" dirty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113564" y="1018828"/>
            <a:ext cx="750756" cy="2412000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 anchorCtr="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rgbClr val="8E258D"/>
              </a:buClr>
              <a:buSzPct val="85000"/>
              <a:tabLst>
                <a:tab pos="285750" algn="l"/>
              </a:tabLst>
              <a:defRPr/>
            </a:pPr>
            <a:r>
              <a:rPr lang="cs-CZ" sz="1000" b="1" dirty="0" smtClean="0">
                <a:solidFill>
                  <a:srgbClr val="000000"/>
                </a:solidFill>
              </a:rPr>
              <a:t>Výsledky</a:t>
            </a:r>
            <a:endParaRPr lang="cs-CZ" sz="1000" b="1" dirty="0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blackWhite">
          <a:xfrm>
            <a:off x="113564" y="3708524"/>
            <a:ext cx="752400" cy="2240755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 anchorCtr="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rgbClr val="8E258D"/>
              </a:buClr>
              <a:buSzPct val="85000"/>
              <a:tabLst>
                <a:tab pos="285750" algn="l"/>
              </a:tabLst>
              <a:defRPr/>
            </a:pPr>
            <a:r>
              <a:rPr lang="cs-CZ" sz="1000" b="1" dirty="0" smtClean="0">
                <a:solidFill>
                  <a:srgbClr val="000000"/>
                </a:solidFill>
              </a:rPr>
              <a:t>Dopady</a:t>
            </a:r>
            <a:endParaRPr lang="cs-CZ" sz="1000" dirty="0">
              <a:solidFill>
                <a:srgbClr val="000000"/>
              </a:solidFill>
            </a:endParaRPr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gray">
          <a:xfrm>
            <a:off x="1944440" y="3717032"/>
            <a:ext cx="7159546" cy="223224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>
              <a:spcBef>
                <a:spcPts val="600"/>
              </a:spcBef>
              <a:defRPr/>
            </a:pPr>
            <a:endParaRPr lang="cs-CZ" sz="1100" b="1" dirty="0">
              <a:solidFill>
                <a:srgbClr val="00338D"/>
              </a:solidFill>
              <a:cs typeface="Arial" pitchFamily="34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gray">
          <a:xfrm>
            <a:off x="936328" y="3708524"/>
            <a:ext cx="8421263" cy="2240755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/>
          <a:p>
            <a:pPr marL="177800" lvl="2" indent="-177800">
              <a:lnSpc>
                <a:spcPct val="110000"/>
              </a:lnSpc>
              <a:spcBef>
                <a:spcPts val="4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b="1" dirty="0">
                <a:solidFill>
                  <a:srgbClr val="000000"/>
                </a:solidFill>
                <a:cs typeface="Arial" pitchFamily="34" charset="0"/>
              </a:rPr>
              <a:t>Diverzifikovaná a udržitelná podnikatelská činnost a struktura </a:t>
            </a:r>
            <a:r>
              <a:rPr lang="cs-CZ" sz="1000" b="1" dirty="0" smtClean="0">
                <a:solidFill>
                  <a:srgbClr val="000000"/>
                </a:solidFill>
                <a:cs typeface="Arial" pitchFamily="34" charset="0"/>
              </a:rPr>
              <a:t>příjmů: </a:t>
            </a:r>
            <a:r>
              <a:rPr lang="cs-CZ" sz="1000" dirty="0" smtClean="0">
                <a:solidFill>
                  <a:srgbClr val="000000"/>
                </a:solidFill>
                <a:cs typeface="Arial" pitchFamily="34" charset="0"/>
              </a:rPr>
              <a:t>Prostřednictvím navýšení celkových tržeb prodejem elektrické energie je společnost výrazně zisková, konkurenceschopná a může tak plánovat další investiční záměry.</a:t>
            </a:r>
            <a:endParaRPr lang="cs-CZ" sz="700" dirty="0" smtClean="0">
              <a:solidFill>
                <a:srgbClr val="000000"/>
              </a:solidFill>
            </a:endParaRPr>
          </a:p>
          <a:p>
            <a:pPr marL="177800" lvl="2" indent="-177800">
              <a:lnSpc>
                <a:spcPct val="110000"/>
              </a:lnSpc>
              <a:spcBef>
                <a:spcPts val="4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b="1" dirty="0">
                <a:solidFill>
                  <a:srgbClr val="000000"/>
                </a:solidFill>
                <a:cs typeface="Arial" pitchFamily="34" charset="0"/>
              </a:rPr>
              <a:t>Zvýšení různorodosti venkovské ekonomiky a udržování </a:t>
            </a:r>
            <a:r>
              <a:rPr lang="cs-CZ" sz="1000" b="1" dirty="0" smtClean="0">
                <a:solidFill>
                  <a:srgbClr val="000000"/>
                </a:solidFill>
                <a:cs typeface="Arial" pitchFamily="34" charset="0"/>
              </a:rPr>
              <a:t>úrovně </a:t>
            </a:r>
            <a:r>
              <a:rPr lang="cs-CZ" sz="1000" b="1" dirty="0">
                <a:solidFill>
                  <a:srgbClr val="000000"/>
                </a:solidFill>
                <a:cs typeface="Arial" pitchFamily="34" charset="0"/>
              </a:rPr>
              <a:t>hospodářských </a:t>
            </a:r>
            <a:r>
              <a:rPr lang="cs-CZ" sz="1000" b="1" dirty="0" smtClean="0">
                <a:solidFill>
                  <a:srgbClr val="000000"/>
                </a:solidFill>
                <a:cs typeface="Arial" pitchFamily="34" charset="0"/>
              </a:rPr>
              <a:t>zvířat: </a:t>
            </a:r>
            <a:r>
              <a:rPr lang="cs-CZ" sz="1000" dirty="0" smtClean="0">
                <a:solidFill>
                  <a:srgbClr val="000000"/>
                </a:solidFill>
                <a:cs typeface="Arial" pitchFamily="34" charset="0"/>
              </a:rPr>
              <a:t>podařilo se diverzifikovat výrobu zemědělské společnosti a stabilizovat tím živočišnou výrobu. Ztráty z ukončeného chovu prasat byly nahrazeny příjmy z prodeje elektřiny, které napomohly k udržení chovu skotu. </a:t>
            </a:r>
          </a:p>
          <a:p>
            <a:pPr marL="177800" lvl="2" indent="-177800">
              <a:lnSpc>
                <a:spcPct val="110000"/>
              </a:lnSpc>
              <a:spcBef>
                <a:spcPts val="4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b="1" dirty="0" smtClean="0">
                <a:cs typeface="Arial" pitchFamily="34" charset="0"/>
              </a:rPr>
              <a:t>Podpora </a:t>
            </a:r>
            <a:r>
              <a:rPr lang="cs-CZ" sz="1000" b="1" dirty="0">
                <a:cs typeface="Arial" pitchFamily="34" charset="0"/>
              </a:rPr>
              <a:t>tvorby pracovních </a:t>
            </a:r>
            <a:r>
              <a:rPr lang="cs-CZ" sz="1000" b="1" dirty="0" smtClean="0">
                <a:cs typeface="Arial" pitchFamily="34" charset="0"/>
              </a:rPr>
              <a:t>míst: </a:t>
            </a:r>
            <a:r>
              <a:rPr lang="cs-CZ" sz="1000" dirty="0">
                <a:cs typeface="Arial" pitchFamily="34" charset="0"/>
              </a:rPr>
              <a:t>Prostřednictvím diverzifikace, resp. </a:t>
            </a:r>
            <a:r>
              <a:rPr lang="cs-CZ" sz="1000" dirty="0" smtClean="0">
                <a:cs typeface="Arial" pitchFamily="34" charset="0"/>
              </a:rPr>
              <a:t>výstavbou bioplynové stanice se </a:t>
            </a:r>
            <a:r>
              <a:rPr lang="cs-CZ" sz="1000" dirty="0">
                <a:cs typeface="Arial" pitchFamily="34" charset="0"/>
              </a:rPr>
              <a:t>podařilo vytvořit pracovní místa na venkově a stabilizovat tak venkovské obyvatelstvo.</a:t>
            </a:r>
          </a:p>
          <a:p>
            <a:pPr marL="177800" lvl="2" indent="-177800">
              <a:lnSpc>
                <a:spcPct val="110000"/>
              </a:lnSpc>
              <a:spcBef>
                <a:spcPts val="4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b="1" dirty="0" smtClean="0">
                <a:solidFill>
                  <a:srgbClr val="000000"/>
                </a:solidFill>
                <a:cs typeface="Arial" pitchFamily="34" charset="0"/>
              </a:rPr>
              <a:t>Snížení </a:t>
            </a:r>
            <a:r>
              <a:rPr lang="cs-CZ" sz="1000" b="1" dirty="0">
                <a:solidFill>
                  <a:srgbClr val="000000"/>
                </a:solidFill>
                <a:cs typeface="Arial" pitchFamily="34" charset="0"/>
              </a:rPr>
              <a:t>energetické </a:t>
            </a:r>
            <a:r>
              <a:rPr lang="cs-CZ" sz="1000" b="1" dirty="0" smtClean="0">
                <a:solidFill>
                  <a:srgbClr val="000000"/>
                </a:solidFill>
                <a:cs typeface="Arial" pitchFamily="34" charset="0"/>
              </a:rPr>
              <a:t>závislosti: </a:t>
            </a:r>
            <a:r>
              <a:rPr lang="cs-CZ" sz="1000" dirty="0" smtClean="0">
                <a:solidFill>
                  <a:srgbClr val="000000"/>
                </a:solidFill>
                <a:cs typeface="Arial" pitchFamily="34" charset="0"/>
              </a:rPr>
              <a:t>využitím vyrobené energie i pro svoji potřebu se snížila závislost na externích dodavatelích.</a:t>
            </a:r>
            <a:endParaRPr lang="cs-CZ" sz="1000" b="1" dirty="0" smtClean="0">
              <a:solidFill>
                <a:srgbClr val="000000"/>
              </a:solidFill>
              <a:cs typeface="Arial" pitchFamily="34" charset="0"/>
            </a:endParaRPr>
          </a:p>
          <a:p>
            <a:pPr marL="177800" lvl="2" indent="-177800">
              <a:lnSpc>
                <a:spcPct val="110000"/>
              </a:lnSpc>
              <a:spcBef>
                <a:spcPts val="4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b="1" dirty="0">
                <a:solidFill>
                  <a:srgbClr val="000000"/>
                </a:solidFill>
                <a:cs typeface="Arial" pitchFamily="34" charset="0"/>
              </a:rPr>
              <a:t>Zlepšení životního prostředí prostřednictvím podpory užívání obnovitelných zdrojů </a:t>
            </a:r>
            <a:r>
              <a:rPr lang="cs-CZ" sz="1000" b="1" dirty="0" smtClean="0">
                <a:solidFill>
                  <a:srgbClr val="000000"/>
                </a:solidFill>
                <a:cs typeface="Arial" pitchFamily="34" charset="0"/>
              </a:rPr>
              <a:t>energie: </a:t>
            </a:r>
            <a:r>
              <a:rPr lang="cs-CZ" sz="1000" dirty="0" smtClean="0">
                <a:solidFill>
                  <a:srgbClr val="000000"/>
                </a:solidFill>
                <a:cs typeface="Arial" pitchFamily="34" charset="0"/>
              </a:rPr>
              <a:t>produkcí a využíváním energie vyrobené z obnovitelných zdrojů energie dochází ke snížení zátěže na životní prostředí. Zpracováním statkových hnojiv a biomasy k energetickým účelům napomáhá též ke zlepšení hygienických podmínek eliminací zápachů z chovu zvířat a hnojení zemědělských pozemků v blízkosti obytných  území.</a:t>
            </a:r>
          </a:p>
          <a:p>
            <a:pPr marL="177800" lvl="2" indent="-177800">
              <a:lnSpc>
                <a:spcPct val="110000"/>
              </a:lnSpc>
              <a:spcBef>
                <a:spcPts val="4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00" b="1" dirty="0">
                <a:solidFill>
                  <a:srgbClr val="000000"/>
                </a:solidFill>
                <a:cs typeface="Arial" pitchFamily="34" charset="0"/>
              </a:rPr>
              <a:t>Prevence eroze </a:t>
            </a:r>
            <a:r>
              <a:rPr lang="cs-CZ" sz="1000" b="1" dirty="0" smtClean="0">
                <a:solidFill>
                  <a:srgbClr val="000000"/>
                </a:solidFill>
                <a:cs typeface="Arial" pitchFamily="34" charset="0"/>
              </a:rPr>
              <a:t>půdy: </a:t>
            </a:r>
            <a:r>
              <a:rPr lang="cs-CZ" sz="1000" dirty="0" smtClean="0">
                <a:solidFill>
                  <a:srgbClr val="000000"/>
                </a:solidFill>
                <a:cs typeface="Arial" pitchFamily="34" charset="0"/>
              </a:rPr>
              <a:t>zpracování travní hmoty a dalších pícnin zabraňuje rozšiřování eroze půdy</a:t>
            </a:r>
            <a:r>
              <a:rPr lang="cs-CZ" sz="1000" b="1" dirty="0" smtClean="0">
                <a:solidFill>
                  <a:srgbClr val="000000"/>
                </a:solidFill>
                <a:cs typeface="Arial" pitchFamily="34" charset="0"/>
              </a:rPr>
              <a:t>.</a:t>
            </a:r>
            <a:r>
              <a:rPr lang="cs-CZ" sz="1000" dirty="0" smtClean="0">
                <a:solidFill>
                  <a:srgbClr val="000000"/>
                </a:solidFill>
                <a:cs typeface="Arial" pitchFamily="34" charset="0"/>
              </a:rPr>
              <a:t> </a:t>
            </a:r>
            <a:endParaRPr lang="cs-CZ" sz="7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68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Mrtvá váha a multiplikační efekt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525754" y="1340768"/>
            <a:ext cx="6475470" cy="2088232"/>
          </a:xfrm>
        </p:spPr>
        <p:txBody>
          <a:bodyPr>
            <a:noAutofit/>
          </a:bodyPr>
          <a:lstStyle/>
          <a:p>
            <a:r>
              <a:rPr lang="cs-CZ" dirty="0" smtClean="0"/>
              <a:t>Efekt mrtvé váhy</a:t>
            </a:r>
            <a:endParaRPr lang="en-GB" dirty="0" smtClean="0"/>
          </a:p>
          <a:p>
            <a:pPr lvl="2"/>
            <a:r>
              <a:rPr lang="cs-CZ" dirty="0"/>
              <a:t>Příjemce by </a:t>
            </a:r>
            <a:r>
              <a:rPr lang="cs-CZ" dirty="0" smtClean="0"/>
              <a:t>projekt bez podpory z PRV a následné dotované ceny energie nerealizoval</a:t>
            </a:r>
          </a:p>
          <a:p>
            <a:pPr lvl="2"/>
            <a:r>
              <a:rPr lang="cs-CZ" dirty="0" smtClean="0"/>
              <a:t>Úrodnost pozemků je v dané lokalitě nižší v porovnání s jinými oblastmi. Z tohoto důvodu by pěstování kukuřice bez užitku v bioplynové stanici nebylo pro příjemce ekonomické výhodné</a:t>
            </a:r>
          </a:p>
          <a:p>
            <a:pPr lvl="2"/>
            <a:r>
              <a:rPr lang="cs-CZ" dirty="0" smtClean="0"/>
              <a:t>Bez podpory PRV by nadále pěstoval obilí a nerealizoval výstavbu bioplynové stanice </a:t>
            </a:r>
          </a:p>
          <a:p>
            <a:pPr lvl="2"/>
            <a:r>
              <a:rPr lang="cs-CZ" dirty="0" smtClean="0"/>
              <a:t>Příjemce efektivně využívá i prostředků z dalších opatření PRV</a:t>
            </a:r>
          </a:p>
          <a:p>
            <a:pPr lvl="2"/>
            <a:r>
              <a:rPr lang="cs-CZ" dirty="0" smtClean="0"/>
              <a:t>Diverzifikací aktivit, propojením </a:t>
            </a:r>
            <a:r>
              <a:rPr lang="cs-CZ" dirty="0"/>
              <a:t>plošných a investičních opatření bylo možné udržet živočišnou výrobu a zabezpečit komplexní fungování družstva. </a:t>
            </a:r>
          </a:p>
          <a:p>
            <a:pPr lvl="2"/>
            <a:r>
              <a:rPr lang="cs-CZ" dirty="0" smtClean="0"/>
              <a:t>Efekt mrtvé váhy lze vyhodnotit </a:t>
            </a:r>
            <a:r>
              <a:rPr lang="cs-CZ" smtClean="0"/>
              <a:t>jako nízký</a:t>
            </a:r>
            <a:endParaRPr lang="cs-CZ" dirty="0" smtClean="0"/>
          </a:p>
        </p:txBody>
      </p:sp>
      <p:sp>
        <p:nvSpPr>
          <p:cNvPr id="5" name="Oval 4"/>
          <p:cNvSpPr/>
          <p:nvPr/>
        </p:nvSpPr>
        <p:spPr>
          <a:xfrm>
            <a:off x="1530409" y="4211757"/>
            <a:ext cx="288925" cy="288925"/>
          </a:xfrm>
          <a:prstGeom prst="ellipse">
            <a:avLst/>
          </a:prstGeom>
          <a:solidFill>
            <a:srgbClr val="7AB8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GB" sz="2400" dirty="0">
                <a:solidFill>
                  <a:srgbClr val="FFFFFF"/>
                </a:solidFill>
              </a:rPr>
              <a:t>+</a:t>
            </a:r>
            <a:endParaRPr lang="en-GB" sz="800" dirty="0">
              <a:solidFill>
                <a:srgbClr val="FFFFFF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306918" y="4284209"/>
            <a:ext cx="864000" cy="864000"/>
          </a:xfrm>
          <a:prstGeom prst="ellipse">
            <a:avLst/>
          </a:prstGeom>
          <a:solidFill>
            <a:srgbClr val="00338D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cs-CZ" sz="1000" b="1" dirty="0">
                <a:solidFill>
                  <a:srgbClr val="FFFFFF"/>
                </a:solidFill>
              </a:rPr>
              <a:t>Projekt podpořen z PRV</a:t>
            </a:r>
            <a:endParaRPr lang="en-GB" sz="1000" b="1" dirty="0">
              <a:solidFill>
                <a:srgbClr val="FFFFFF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368472" y="1772912"/>
            <a:ext cx="864000" cy="864000"/>
          </a:xfrm>
          <a:prstGeom prst="ellipse">
            <a:avLst/>
          </a:prstGeom>
          <a:solidFill>
            <a:srgbClr val="EBB7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cs-CZ" sz="1000" b="1" dirty="0">
                <a:solidFill>
                  <a:srgbClr val="FFFFFF"/>
                </a:solidFill>
              </a:rPr>
              <a:t>Projekt bez podpory PRV</a:t>
            </a:r>
            <a:endParaRPr lang="en-GB" sz="1000" b="1" dirty="0">
              <a:solidFill>
                <a:srgbClr val="FFFFFF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287663" y="1772913"/>
            <a:ext cx="864691" cy="862786"/>
          </a:xfrm>
          <a:prstGeom prst="ellipse">
            <a:avLst/>
          </a:prstGeom>
          <a:solidFill>
            <a:srgbClr val="00338D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cs-CZ" sz="1000" b="1" dirty="0">
                <a:solidFill>
                  <a:srgbClr val="FFFFFF"/>
                </a:solidFill>
              </a:rPr>
              <a:t>Projekt s podporou PRV</a:t>
            </a:r>
            <a:endParaRPr lang="en-GB" sz="1000" b="1" dirty="0">
              <a:solidFill>
                <a:srgbClr val="FFFFFF"/>
              </a:solidFill>
            </a:endParaRPr>
          </a:p>
        </p:txBody>
      </p:sp>
      <p:sp>
        <p:nvSpPr>
          <p:cNvPr id="10" name="Equal 9"/>
          <p:cNvSpPr/>
          <p:nvPr/>
        </p:nvSpPr>
        <p:spPr>
          <a:xfrm>
            <a:off x="1152476" y="2037839"/>
            <a:ext cx="215900" cy="287337"/>
          </a:xfrm>
          <a:prstGeom prst="mathEqual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>
              <a:solidFill>
                <a:srgbClr val="000000"/>
              </a:solidFill>
            </a:endParaRPr>
          </a:p>
        </p:txBody>
      </p:sp>
      <p:sp>
        <p:nvSpPr>
          <p:cNvPr id="11" name="Down Arrow 10"/>
          <p:cNvSpPr/>
          <p:nvPr/>
        </p:nvSpPr>
        <p:spPr>
          <a:xfrm rot="16200000">
            <a:off x="1243069" y="4356217"/>
            <a:ext cx="215900" cy="2159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>
              <a:solidFill>
                <a:srgbClr val="FFFFFF"/>
              </a:solidFill>
            </a:endParaRPr>
          </a:p>
        </p:txBody>
      </p:sp>
      <p:sp>
        <p:nvSpPr>
          <p:cNvPr id="12" name="Down Arrow 11"/>
          <p:cNvSpPr/>
          <p:nvPr/>
        </p:nvSpPr>
        <p:spPr>
          <a:xfrm rot="16200000">
            <a:off x="1243069" y="4643555"/>
            <a:ext cx="215900" cy="2159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>
              <a:solidFill>
                <a:srgbClr val="FFFFFF"/>
              </a:solidFill>
            </a:endParaRPr>
          </a:p>
        </p:txBody>
      </p:sp>
      <p:sp>
        <p:nvSpPr>
          <p:cNvPr id="13" name="Down Arrow 12"/>
          <p:cNvSpPr/>
          <p:nvPr/>
        </p:nvSpPr>
        <p:spPr>
          <a:xfrm rot="16200000">
            <a:off x="1243069" y="4932480"/>
            <a:ext cx="215900" cy="2159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>
              <a:solidFill>
                <a:srgbClr val="FFFFFF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1530409" y="4572117"/>
            <a:ext cx="288925" cy="287338"/>
          </a:xfrm>
          <a:prstGeom prst="ellipse">
            <a:avLst/>
          </a:prstGeom>
          <a:solidFill>
            <a:srgbClr val="7AB8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GB" sz="2400" dirty="0">
                <a:solidFill>
                  <a:srgbClr val="FFFFFF"/>
                </a:solidFill>
              </a:rPr>
              <a:t>+</a:t>
            </a:r>
            <a:endParaRPr lang="en-GB" sz="800" dirty="0">
              <a:solidFill>
                <a:srgbClr val="FFFFFF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1530409" y="4932482"/>
            <a:ext cx="288925" cy="287337"/>
          </a:xfrm>
          <a:prstGeom prst="ellipse">
            <a:avLst/>
          </a:prstGeom>
          <a:solidFill>
            <a:srgbClr val="7AB8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GB" sz="2400" dirty="0">
                <a:solidFill>
                  <a:srgbClr val="FFFFFF"/>
                </a:solidFill>
              </a:rPr>
              <a:t>+</a:t>
            </a:r>
            <a:endParaRPr lang="en-GB" sz="800" dirty="0">
              <a:solidFill>
                <a:srgbClr val="FFFFFF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72724" y="1724640"/>
            <a:ext cx="3600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b="1" dirty="0">
                <a:solidFill>
                  <a:srgbClr val="00338D"/>
                </a:solidFill>
              </a:rPr>
              <a:t>?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171582" y="4067741"/>
            <a:ext cx="3600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b="1" dirty="0">
                <a:solidFill>
                  <a:srgbClr val="00338D"/>
                </a:solidFill>
              </a:rPr>
              <a:t>?</a:t>
            </a: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gray">
          <a:xfrm>
            <a:off x="2525754" y="3645024"/>
            <a:ext cx="6326204" cy="226825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>
              <a:spcBef>
                <a:spcPts val="600"/>
              </a:spcBef>
              <a:defRPr/>
            </a:pPr>
            <a:r>
              <a:rPr lang="cs-CZ" sz="1100" b="1" dirty="0">
                <a:solidFill>
                  <a:srgbClr val="00338D"/>
                </a:solidFill>
                <a:cs typeface="Arial" pitchFamily="34" charset="0"/>
              </a:rPr>
              <a:t>Multiplikační efekt</a:t>
            </a:r>
            <a:endParaRPr lang="hu-HU" sz="1100" dirty="0">
              <a:solidFill>
                <a:srgbClr val="000000"/>
              </a:solidFill>
              <a:cs typeface="Arial" pitchFamily="34" charset="0"/>
            </a:endParaRP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solidFill>
                  <a:srgbClr val="000000"/>
                </a:solidFill>
              </a:rPr>
              <a:t>Díky projektu byly vytvořeny 2 pracovní místa (na plný úvazek), což mělo pozitivní vliv na zvýšení zaměstnanosti ve venkovském prostoru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solidFill>
                  <a:srgbClr val="000000"/>
                </a:solidFill>
              </a:rPr>
              <a:t>Výrobou energie z obnovitelných zdrojů a jejím následným </a:t>
            </a:r>
            <a:r>
              <a:rPr lang="cs-CZ" sz="1100" dirty="0">
                <a:solidFill>
                  <a:srgbClr val="000000"/>
                </a:solidFill>
              </a:rPr>
              <a:t>prodejem</a:t>
            </a:r>
            <a:r>
              <a:rPr lang="cs-CZ" sz="1100" dirty="0" smtClean="0">
                <a:solidFill>
                  <a:srgbClr val="000000"/>
                </a:solidFill>
              </a:rPr>
              <a:t> externím odběratelům dochází ke zmírnění negativních změn klimatu a zlepšení životního prostředí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solidFill>
                  <a:srgbClr val="000000"/>
                </a:solidFill>
              </a:rPr>
              <a:t>Využitím vyrobené elektrické energie pro vytápění vlastních objektů se podařilo snížit náklady družstva a posílit tak energetickou soběstačnost venkova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solidFill>
                  <a:srgbClr val="000000"/>
                </a:solidFill>
              </a:rPr>
              <a:t>Z hlediska druhotných dopadů </a:t>
            </a:r>
            <a:r>
              <a:rPr lang="cs-CZ" sz="1100" dirty="0">
                <a:solidFill>
                  <a:srgbClr val="000000"/>
                </a:solidFill>
              </a:rPr>
              <a:t>došlo </a:t>
            </a:r>
            <a:r>
              <a:rPr lang="cs-CZ" sz="1100" dirty="0" smtClean="0">
                <a:solidFill>
                  <a:srgbClr val="000000"/>
                </a:solidFill>
              </a:rPr>
              <a:t>prostřednictvím prodeje energie k navýšení celkových tržeb družstva o 25-30 %. Celkově bioplynová stanice přinesla 3-4 mil. Kč navýšení zisku.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solidFill>
                  <a:srgbClr val="000000"/>
                </a:solidFill>
                <a:cs typeface="Arial" pitchFamily="34" charset="0"/>
              </a:rPr>
              <a:t>Celkově došlo k výraznému multiplikačnímu efektu, tudíž </a:t>
            </a:r>
            <a:r>
              <a:rPr lang="cs-CZ" sz="1100" dirty="0">
                <a:solidFill>
                  <a:srgbClr val="000000"/>
                </a:solidFill>
                <a:cs typeface="Arial" pitchFamily="34" charset="0"/>
              </a:rPr>
              <a:t>jeho přínos je hodnocen jako </a:t>
            </a:r>
            <a:r>
              <a:rPr lang="cs-CZ" sz="1100" dirty="0" smtClean="0">
                <a:solidFill>
                  <a:srgbClr val="000000"/>
                </a:solidFill>
                <a:cs typeface="Arial" pitchFamily="34" charset="0"/>
              </a:rPr>
              <a:t>významný</a:t>
            </a:r>
            <a:endParaRPr lang="en-GB" sz="1100" dirty="0">
              <a:solidFill>
                <a:srgbClr val="00000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1918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REATEDBY" val="Global PowerPoint Toolbar"/>
  <p:tag name="TOOLBARVERSION" val="4.03"/>
  <p:tag name="TYPE" val="FullPage"/>
  <p:tag name="KEYWORD" val="FULL-PAGE"/>
  <p:tag name="TEMPLATEVERSION" val="19/11/2010 19:49:2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513,8066"/>
  <p:tag name="ADV_LEFT" val="20,27575"/>
  <p:tag name="ADV_HEIGHT" val="12,99496"/>
  <p:tag name="ADV_WIDTH" val="675,1405"/>
  <p:tag name="ADV_COPYRIGHT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304"/>
  <p:tag name="ADV_LEFT" val="123,5"/>
  <p:tag name="ADV_HEIGHT" val="149"/>
  <p:tag name="ADV_WIDTH" val="317,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304"/>
  <p:tag name="ADV_LEFT" val="123,5"/>
  <p:tag name="ADV_HEIGHT" val="149"/>
  <p:tag name="ADV_WIDTH" val="317,5"/>
</p:tagLst>
</file>

<file path=ppt/theme/theme1.xml><?xml version="1.0" encoding="utf-8"?>
<a:theme xmlns:a="http://schemas.openxmlformats.org/drawingml/2006/main" name="CREATE TALKBOOK A4">
  <a:themeElements>
    <a:clrScheme name="KPMG Colours">
      <a:dk1>
        <a:srgbClr val="000000"/>
      </a:dk1>
      <a:lt1>
        <a:srgbClr val="FFFFFF"/>
      </a:lt1>
      <a:dk2>
        <a:srgbClr val="007C92"/>
      </a:dk2>
      <a:lt2>
        <a:srgbClr val="747678"/>
      </a:lt2>
      <a:accent1>
        <a:srgbClr val="8E258D"/>
      </a:accent1>
      <a:accent2>
        <a:srgbClr val="A79E70"/>
      </a:accent2>
      <a:accent3>
        <a:srgbClr val="7AB800"/>
      </a:accent3>
      <a:accent4>
        <a:srgbClr val="00338D"/>
      </a:accent4>
      <a:accent5>
        <a:srgbClr val="C84E00"/>
      </a:accent5>
      <a:accent6>
        <a:srgbClr val="EBB700"/>
      </a:accent6>
      <a:hlink>
        <a:srgbClr val="007C92"/>
      </a:hlink>
      <a:folHlink>
        <a:srgbClr val="8E258D"/>
      </a:folHlink>
    </a:clrScheme>
    <a:fontScheme name="KPMG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PMG Theme">
      <a:fillStyleLst>
        <a:solidFill>
          <a:schemeClr val="phClr"/>
        </a:solidFill>
        <a:solidFill>
          <a:schemeClr val="phClr">
            <a:tint val="0"/>
          </a:schemeClr>
        </a:solidFill>
        <a:solidFill>
          <a:schemeClr val="phClr"/>
        </a:solidFill>
      </a:fillStyleLst>
      <a:lnStyleLst>
        <a:ln w="6350" cap="rnd" cmpd="sng" algn="ctr">
          <a:solidFill>
            <a:schemeClr val="phClr"/>
          </a:solidFill>
          <a:prstDash val="solid"/>
        </a:ln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747678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>
          <a:defRPr sz="1000" dirty="0" err="1" smtClean="0"/>
        </a:defPPr>
      </a:lstStyle>
    </a:txDef>
  </a:objectDefaults>
  <a:extraClrSchemeLst>
    <a:extraClrScheme>
      <a:clrScheme name="KPMG Colours">
        <a:dk1>
          <a:srgbClr val="000000"/>
        </a:dk1>
        <a:lt1>
          <a:srgbClr val="FFFFFF"/>
        </a:lt1>
        <a:dk2>
          <a:srgbClr val="007C92"/>
        </a:dk2>
        <a:lt2>
          <a:srgbClr val="747678"/>
        </a:lt2>
        <a:accent1>
          <a:srgbClr val="8E258D"/>
        </a:accent1>
        <a:accent2>
          <a:srgbClr val="A79E70"/>
        </a:accent2>
        <a:accent3>
          <a:srgbClr val="7AB800"/>
        </a:accent3>
        <a:accent4>
          <a:srgbClr val="00338D"/>
        </a:accent4>
        <a:accent5>
          <a:srgbClr val="C84E00"/>
        </a:accent5>
        <a:accent6>
          <a:srgbClr val="EBB700"/>
        </a:accent6>
        <a:hlink>
          <a:srgbClr val="007C92"/>
        </a:hlink>
        <a:folHlink>
          <a:srgbClr val="8E258D"/>
        </a:folHlink>
      </a:clrScheme>
    </a:extraClrScheme>
  </a:extraClrSchemeLst>
  <a:custClrLst>
    <a:custClr name="Turquoise 100%">
      <a:srgbClr val="007C92"/>
    </a:custClr>
    <a:custClr name="Deep Purple 100%">
      <a:srgbClr val="8E258D"/>
    </a:custClr>
    <a:custClr name="Tan 100%">
      <a:srgbClr val="A79E70"/>
    </a:custClr>
    <a:custClr name="Bright Green 100%">
      <a:srgbClr val="7AB800"/>
    </a:custClr>
    <a:custClr name="Deep Blue 100%">
      <a:srgbClr val="00338D"/>
    </a:custClr>
    <a:custClr name="Orange 100%">
      <a:srgbClr val="C84E00"/>
    </a:custClr>
    <a:custClr name="Bright Yellow 100%">
      <a:srgbClr val="EBB700"/>
    </a:custClr>
    <a:custClr name="Powder Blue 100%">
      <a:srgbClr val="98C6EA"/>
    </a:custClr>
    <a:custClr name="Gray 100%">
      <a:srgbClr val="747678"/>
    </a:custClr>
    <a:custClr name="Red 100%">
      <a:srgbClr val="9E3039"/>
    </a:custClr>
    <a:custClr name="Turquoise 75%">
      <a:srgbClr val="409DAD"/>
    </a:custClr>
    <a:custClr name="Deep Purple 75%">
      <a:srgbClr val="AA5CAA"/>
    </a:custClr>
    <a:custClr name="Tan 75%">
      <a:srgbClr val="BDB694"/>
    </a:custClr>
    <a:custClr name="Bright Green 75%">
      <a:srgbClr val="9BCA40"/>
    </a:custClr>
    <a:custClr name="Deep Blue 75%">
      <a:srgbClr val="4066AA"/>
    </a:custClr>
    <a:custClr name="Orange 75%">
      <a:srgbClr val="D67A40"/>
    </a:custClr>
    <a:custClr name="Bright Yellow 75%">
      <a:srgbClr val="F0C940"/>
    </a:custClr>
    <a:custClr name="Powder Blue 75%">
      <a:srgbClr val="B2D4EF"/>
    </a:custClr>
    <a:custClr name="Gray 75%">
      <a:srgbClr val="97989A"/>
    </a:custClr>
    <a:custClr name="Red 75%">
      <a:srgbClr val="B6646B"/>
    </a:custClr>
    <a:custClr name="Turquoise 50%">
      <a:srgbClr val="80BEC9"/>
    </a:custClr>
    <a:custClr name="Deep Purple 50%">
      <a:srgbClr val="C792C6"/>
    </a:custClr>
    <a:custClr name="Tan 50%">
      <a:srgbClr val="D3CFB8"/>
    </a:custClr>
    <a:custClr name="Bright Green 50%">
      <a:srgbClr val="BDDC80"/>
    </a:custClr>
    <a:custClr name="Deep Blue 50%">
      <a:srgbClr val="8099C6"/>
    </a:custClr>
    <a:custClr name="Orange 50%">
      <a:srgbClr val="E3A780"/>
    </a:custClr>
    <a:custClr name="Bright Yellow 50%">
      <a:srgbClr val="F5DB7E"/>
    </a:custClr>
    <a:custClr name="Powder Blue 50%">
      <a:srgbClr val="CCE3F4"/>
    </a:custClr>
    <a:custClr name="Gray 50%">
      <a:srgbClr val="BABBBC"/>
    </a:custClr>
    <a:custClr name="Red 50%">
      <a:srgbClr val="CF989C"/>
    </a:custClr>
    <a:custClr name="Turquoise 25%">
      <a:srgbClr val="BFDEE4"/>
    </a:custClr>
    <a:custClr name="Deep Purple 25%">
      <a:srgbClr val="E3C9E3"/>
    </a:custClr>
    <a:custClr name="Tan 25%">
      <a:srgbClr val="E9E7DB"/>
    </a:custClr>
    <a:custClr name="Bright Green 25%">
      <a:srgbClr val="DEEDBF"/>
    </a:custClr>
    <a:custClr name="Deep Blue 25%">
      <a:srgbClr val="BFCCE3"/>
    </a:custClr>
    <a:custClr name="Orange 25%">
      <a:srgbClr val="F1D3BF"/>
    </a:custClr>
    <a:custClr name="Bright Yellow 25%">
      <a:srgbClr val="FAEDBF"/>
    </a:custClr>
    <a:custClr name="Powder Blue 25%">
      <a:srgbClr val="E5F1FA"/>
    </a:custClr>
    <a:custClr name="Gray 25%">
      <a:srgbClr val="DCDDDD"/>
    </a:custClr>
    <a:custClr name="Red 25%">
      <a:srgbClr val="E7CBCE"/>
    </a:custClr>
    <a:custClr name="Turquoise 10%">
      <a:srgbClr val="E5F2F4"/>
    </a:custClr>
    <a:custClr name="Deep Purple 10%">
      <a:srgbClr val="F3E9F3"/>
    </a:custClr>
    <a:custClr name="Tan 10%">
      <a:srgbClr val="F6F5F0"/>
    </a:custClr>
    <a:custClr name="Bright Green 10%">
      <a:srgbClr val="F1F8E5"/>
    </a:custClr>
    <a:custClr name="Deep Blue 10%">
      <a:srgbClr val="E5EAF3"/>
    </a:custClr>
    <a:custClr name="Orange 10%">
      <a:srgbClr val="F9EDE5"/>
    </a:custClr>
    <a:custClr name="Bright Yellow 10%">
      <a:srgbClr val="FDF8E5"/>
    </a:custClr>
    <a:custClr name="Powder Blue 10%">
      <a:srgbClr val="F4F9FD"/>
    </a:custClr>
    <a:custClr name="Gray 10%">
      <a:srgbClr val="F1F1F1"/>
    </a:custClr>
    <a:custClr name="Red 10%">
      <a:srgbClr val="F5EAEB"/>
    </a:custClr>
  </a:custClr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4659</TotalTime>
  <Words>2134</Words>
  <Application>Microsoft Office PowerPoint</Application>
  <PresentationFormat>Custom</PresentationFormat>
  <Paragraphs>411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Symbol</vt:lpstr>
      <vt:lpstr>Verdana</vt:lpstr>
      <vt:lpstr>Wingdings</vt:lpstr>
      <vt:lpstr>CREATE TALKBOOK A4</vt:lpstr>
      <vt:lpstr>Bioplynová stanice Devět křížů (311 – III.1.1)</vt:lpstr>
      <vt:lpstr>Shrnutí projektu</vt:lpstr>
      <vt:lpstr>Profil příjemce</vt:lpstr>
      <vt:lpstr>Základní potřeby</vt:lpstr>
      <vt:lpstr>Cíle projektu</vt:lpstr>
      <vt:lpstr>Finančí a technická implementace</vt:lpstr>
      <vt:lpstr>Výstupy projektu</vt:lpstr>
      <vt:lpstr>Výsledky a dopady</vt:lpstr>
      <vt:lpstr>Mrtvá váha a multiplikační efekt</vt:lpstr>
      <vt:lpstr>Indikátory projektu</vt:lpstr>
      <vt:lpstr>Naplnění projektových cílů</vt:lpstr>
      <vt:lpstr>Zkušenosti</vt:lpstr>
      <vt:lpstr>PowerPoint Presentation</vt:lpstr>
    </vt:vector>
  </TitlesOfParts>
  <Company>KPMG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 study for the ongoing and ex-post evaluation of RDP 2007-2013 of the Czech Republic</dc:title>
  <dc:creator>KPMG Advisory Ltd., Hungary</dc:creator>
  <cp:lastModifiedBy>Filkuka, Jan</cp:lastModifiedBy>
  <cp:revision>419</cp:revision>
  <dcterms:created xsi:type="dcterms:W3CDTF">2010-10-28T16:39:49Z</dcterms:created>
  <dcterms:modified xsi:type="dcterms:W3CDTF">2015-07-30T16:37:13Z</dcterms:modified>
</cp:coreProperties>
</file>