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2000" cy="6858000"/>
  <p:notesSz cx="6797675" cy="99282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8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26547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7261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083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1178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472039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4549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1241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92905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49011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7746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4313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6B72C-4373-4D41-B6B0-D91677F62C5A}" type="datetimeFigureOut">
              <a:rPr lang="cs-CZ" smtClean="0"/>
              <a:pPr/>
              <a:t>11.12.2015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7E152-03B8-44F5-A870-CA92686D2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9853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157" y="630195"/>
            <a:ext cx="4400551" cy="586740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5462" y="469558"/>
            <a:ext cx="4521029" cy="602803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3908169" y="100226"/>
            <a:ext cx="4398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Původní úprava  v obci Skuhrov </a:t>
            </a:r>
            <a:r>
              <a:rPr lang="cs-CZ" dirty="0" err="1" smtClean="0"/>
              <a:t>n.B.</a:t>
            </a:r>
            <a:r>
              <a:rPr lang="cs-CZ" dirty="0" smtClean="0"/>
              <a:t> z r.1942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6132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7395" y="710512"/>
            <a:ext cx="3892379" cy="5189839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4903384" y="205945"/>
            <a:ext cx="1908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Neupravený úsek 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2176" y="998805"/>
            <a:ext cx="3781683" cy="504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124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5935" y="625689"/>
            <a:ext cx="8024170" cy="6018128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4713913" y="148280"/>
            <a:ext cx="2868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Neupravený úsek v zástavbě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28963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4717" y="510360"/>
            <a:ext cx="8246592" cy="6184944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399080" y="0"/>
            <a:ext cx="6825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Neupravený úsek v zástavbě  se zídkou vybudovanou </a:t>
            </a:r>
            <a:r>
              <a:rPr lang="cs-CZ" dirty="0" err="1" smtClean="0"/>
              <a:t>soukr</a:t>
            </a:r>
            <a:r>
              <a:rPr lang="cs-CZ" dirty="0" smtClean="0"/>
              <a:t>. vlastníkem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59118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625" y="504825"/>
            <a:ext cx="4762500" cy="6353175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085" y="504824"/>
            <a:ext cx="47625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73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7697" y="902906"/>
            <a:ext cx="4172980" cy="5566755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8194" y="963348"/>
            <a:ext cx="4127671" cy="5506313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958312" y="292011"/>
            <a:ext cx="3314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Neupravený úsek  mimo zástavbu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57785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547" y="1614617"/>
            <a:ext cx="5268955" cy="395171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7748" y="1614617"/>
            <a:ext cx="5239264" cy="3929448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3489874" y="453081"/>
            <a:ext cx="4970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Horní úsek toku, kde je součástí zahrad, rybníku…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315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40</Words>
  <Application>Microsoft Office PowerPoint</Application>
  <PresentationFormat>Vlastní</PresentationFormat>
  <Paragraphs>6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Office</vt:lpstr>
      <vt:lpstr>Snímek 1</vt:lpstr>
      <vt:lpstr>Snímek 2</vt:lpstr>
      <vt:lpstr>Snímek 3</vt:lpstr>
      <vt:lpstr>Snímek 4</vt:lpstr>
      <vt:lpstr>Snímek 5</vt:lpstr>
      <vt:lpstr>Snímek 6</vt:lpstr>
      <vt:lpstr>Snímek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Mgr. Kateřina Rupešová</dc:creator>
  <cp:lastModifiedBy>Milan Vopařil</cp:lastModifiedBy>
  <cp:revision>8</cp:revision>
  <dcterms:created xsi:type="dcterms:W3CDTF">2015-12-08T10:57:29Z</dcterms:created>
  <dcterms:modified xsi:type="dcterms:W3CDTF">2015-12-11T06:27:48Z</dcterms:modified>
</cp:coreProperties>
</file>